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64" r:id="rId7"/>
    <p:sldId id="258" r:id="rId8"/>
    <p:sldId id="265" r:id="rId9"/>
    <p:sldId id="260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>
      <p:cViewPr varScale="1">
        <p:scale>
          <a:sx n="64" d="100"/>
          <a:sy n="64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Chart title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7-4F53-9A9A-A55E59BB75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7-4F53-9A9A-A55E59BB75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7-4F53-9A9A-A55E59BB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531624"/>
        <c:axId val="299530640"/>
      </c:lineChart>
      <c:catAx>
        <c:axId val="29953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530640"/>
        <c:crosses val="autoZero"/>
        <c:auto val="1"/>
        <c:lblAlgn val="ctr"/>
        <c:lblOffset val="100"/>
        <c:noMultiLvlLbl val="0"/>
      </c:catAx>
      <c:valAx>
        <c:axId val="2995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53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9687F-FF7C-4C89-B52E-B0761787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7882"/>
            <a:ext cx="9144000" cy="1666118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195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65B05-C9DF-495B-BC32-9067BF17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6C4DAD-4775-4BB5-9F8E-3F4536DC7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A3F7D6-2AD9-4D00-83BA-AA5B0B67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887E0-D7B5-4184-A468-F9C8C69D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407C9-46FD-47EA-A56E-9FCFF140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47174-3A28-4965-8AC6-BA804037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4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3B851-1073-4142-AC03-D7940501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006293-5393-479B-8E59-F3D93698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F94A1-5E32-428F-8412-E9B369B5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EB30F-A197-4CC3-B41E-3DCE0AA4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8561B-B392-47E3-B47B-1D4B4791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3883AF-389F-486F-B3A6-43711548D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22A35D-27C6-4877-B8CA-2D3FD4DF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BD524-8DDF-45DF-B896-BB18A5AE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7FB69-ECEA-4906-9FCE-4A42EF3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71214-CF13-454D-B2BB-A6D5BE54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9E35D7-8E74-4819-A564-31A8E68D7176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rgbClr val="FFC000"/>
              </a:gs>
              <a:gs pos="83000">
                <a:srgbClr val="FFC000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690B62-C688-41A3-98AB-57F8DB156902}"/>
              </a:ext>
            </a:extLst>
          </p:cNvPr>
          <p:cNvSpPr/>
          <p:nvPr userDrawn="1"/>
        </p:nvSpPr>
        <p:spPr>
          <a:xfrm rot="10800000">
            <a:off x="3519" y="6624000"/>
            <a:ext cx="8702481" cy="23400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rgbClr val="FFC000"/>
              </a:gs>
              <a:gs pos="83000">
                <a:srgbClr val="FFC000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039EB2C-87B9-4387-8BA2-75A886A0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624000"/>
            <a:ext cx="7650000" cy="234002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3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4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9E35D7-8E74-4819-A564-31A8E68D7176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rgbClr val="FFC000"/>
              </a:gs>
              <a:gs pos="83000">
                <a:srgbClr val="FFC000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690B62-C688-41A3-98AB-57F8DB156902}"/>
              </a:ext>
            </a:extLst>
          </p:cNvPr>
          <p:cNvSpPr/>
          <p:nvPr userDrawn="1"/>
        </p:nvSpPr>
        <p:spPr>
          <a:xfrm rot="10800000">
            <a:off x="3519" y="6624000"/>
            <a:ext cx="8702481" cy="23400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rgbClr val="FFC000"/>
              </a:gs>
              <a:gs pos="83000">
                <a:srgbClr val="FFC000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9579D7C-EB98-4CC8-B891-0E47EF7969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6002" y="1846645"/>
            <a:ext cx="507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FB1286C0-1533-4AB7-8621-2F581AB7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624000"/>
            <a:ext cx="7650000" cy="234002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3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38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163EA-F77D-4B94-921A-9C3E61D5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70804-FBED-4980-A44D-66FC8AC9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98E83-1637-43F2-9BF5-F3D91283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1B29F-E32C-477D-B4C2-2D54F917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6360-9136-49EF-BF50-76B46AEF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5C4D-FF7A-4246-BAAA-8E878BE4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91D17-EB74-41A4-B72D-0C2DBC1A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F2AE20-C5E9-4EE8-949F-867B1C57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B363C7-7A4F-40A6-A354-BFC37570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BE087-6324-43FA-8D4C-C35EABDF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EF1F79-4CCE-4FDA-8508-4D86F480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E0E8D-44F0-4E59-B48A-8C57612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93DD8-931E-4E5B-9D69-10AB10A0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DF898B-E525-4E59-A2FD-760E961F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AAA585-4943-485A-9CF9-AF82B3AF6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DC5E96-527F-4CDB-8EC2-8E56A4BEB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6A390-0C25-4A64-A1A9-F54C575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2F0B58-D519-45B5-A789-800EE43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F42F1-DFFC-43F0-B9C1-5CBE186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48365-4DEF-4146-8780-D3AF886F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AA7AEF-B110-4422-B27A-2EA5E68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F9F5D-98F6-4B51-8760-1836D2BA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B76013-65DE-429C-8F5B-7F0F58C9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50CFD4-F09F-4C7B-BCAC-9702B15C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9374F-80FD-48A4-A4D8-C3958E09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FFF859-0343-467A-956E-6218CA8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AF77D-4BA9-454F-8E7D-5B88391C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77673-CD05-47D4-8234-D15C3BF6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D0389-04DB-4AFF-A7C8-C7D56298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FE42D-8E0B-46E3-ACF4-830B3BC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FDD1A-BF28-491F-A704-883FDC25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09A35-3870-4726-85E2-4C80CDB6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87CD-4EAC-4C30-B717-68159551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32DB9-B31F-485C-8D13-BC01DF00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9330A-7DDB-4419-9059-778005D0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2056F-FF47-459A-B407-E551EA86E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763A6-5DA2-4D41-8F46-DF2B3FD1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ECE5B69-8493-4504-BCDD-DAAF7DC60335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6F8263-E681-467A-8B42-0E6209297EEF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4"/>
              <a:extLst>
                <a:ext uri="{FF2B5EF4-FFF2-40B4-BE49-F238E27FC236}">
                  <a16:creationId xmlns:a16="http://schemas.microsoft.com/office/drawing/2014/main" id="{675D583D-4749-4630-B77F-1748B48E7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slides.net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hyperlink" Target="https://free-slides.ne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hyperlink" Target="https://free-slides.net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hyperlink" Target="https://free-slides.ne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39CB3-AD85-4F1A-9734-8DBA47E1D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WWW Puzzle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99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CC5BB-D0D2-42BE-96DE-5ECEB610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99D5E-03A1-4A12-9BC5-2F9CCB91A327}"/>
              </a:ext>
            </a:extLst>
          </p:cNvPr>
          <p:cNvSpPr txBox="1"/>
          <p:nvPr/>
        </p:nvSpPr>
        <p:spPr>
          <a:xfrm>
            <a:off x="3170999" y="3204000"/>
            <a:ext cx="5850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/>
                </a:solidFill>
              </a:rPr>
              <a:t>THANK YOU</a:t>
            </a:r>
            <a:endParaRPr lang="ru-RU" sz="6600" dirty="0">
              <a:solidFill>
                <a:schemeClr val="accent4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217943-298E-4BD0-BDBD-F689E01F60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5083790"/>
            <a:ext cx="476176" cy="476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977C02-2393-4DB7-9568-0ADC82410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1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8277CB-DA55-40CB-BC70-228E558980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FDCFD4-2A3F-427D-84A2-D08DE88250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508379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2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1E55F-6D97-415A-8AFC-80DD21E4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680C-B83B-4E67-A8BC-91B1FDE4A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76344-C68C-4EE3-AE53-446AB30D34B8}"/>
              </a:ext>
            </a:extLst>
          </p:cNvPr>
          <p:cNvSpPr txBox="1"/>
          <p:nvPr/>
        </p:nvSpPr>
        <p:spPr>
          <a:xfrm>
            <a:off x="3670111" y="6581001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 PowerPoint templates and Google Slides Themes from </a:t>
            </a:r>
            <a:r>
              <a:rPr lang="en-US" sz="1200" dirty="0">
                <a:hlinkClick r:id="rId2"/>
              </a:rPr>
              <a:t>free-slides.net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92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1E797-020D-4477-92A8-2AD370A2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959387E-7E15-43D2-9411-AAD275FFE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597555"/>
              </p:ext>
            </p:extLst>
          </p:nvPr>
        </p:nvGraphicFramePr>
        <p:xfrm>
          <a:off x="838200" y="1915625"/>
          <a:ext cx="10515600" cy="389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583504-3876-46BF-89E4-226B0DAB2A76}"/>
              </a:ext>
            </a:extLst>
          </p:cNvPr>
          <p:cNvSpPr txBox="1"/>
          <p:nvPr/>
        </p:nvSpPr>
        <p:spPr>
          <a:xfrm>
            <a:off x="3670111" y="6581001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 PowerPoint templates and Google Slides Themes from </a:t>
            </a:r>
            <a:r>
              <a:rPr lang="en-US" sz="1200" dirty="0">
                <a:hlinkClick r:id="rId3"/>
              </a:rPr>
              <a:t>free-slides.net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746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EE0A4-3364-467B-AF7B-F8FCC9C3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A1367BD3-187C-4881-B95C-7D0C6C2F317A}"/>
              </a:ext>
            </a:extLst>
          </p:cNvPr>
          <p:cNvSpPr/>
          <p:nvPr/>
        </p:nvSpPr>
        <p:spPr>
          <a:xfrm>
            <a:off x="154536" y="2436037"/>
            <a:ext cx="2835000" cy="2969934"/>
          </a:xfrm>
          <a:prstGeom prst="roundRect">
            <a:avLst>
              <a:gd name="adj" fmla="val 12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DEC7EB86-4175-49D9-8111-6845C1CB9356}"/>
              </a:ext>
            </a:extLst>
          </p:cNvPr>
          <p:cNvSpPr/>
          <p:nvPr/>
        </p:nvSpPr>
        <p:spPr>
          <a:xfrm>
            <a:off x="802919" y="1666920"/>
            <a:ext cx="1538234" cy="1538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38100" dir="5400000" sx="108000" sy="108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FFDC0B-B77D-41E8-A5D9-56AF306D5C89}"/>
              </a:ext>
            </a:extLst>
          </p:cNvPr>
          <p:cNvSpPr txBox="1"/>
          <p:nvPr/>
        </p:nvSpPr>
        <p:spPr>
          <a:xfrm>
            <a:off x="1279632" y="3294000"/>
            <a:ext cx="62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333D60-7C97-4CA6-83C1-616C4B323291}"/>
              </a:ext>
            </a:extLst>
          </p:cNvPr>
          <p:cNvSpPr txBox="1"/>
          <p:nvPr/>
        </p:nvSpPr>
        <p:spPr>
          <a:xfrm>
            <a:off x="480881" y="3836311"/>
            <a:ext cx="2227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609152-3716-4240-A3C4-6A81ABD3ED29}"/>
              </a:ext>
            </a:extLst>
          </p:cNvPr>
          <p:cNvSpPr txBox="1"/>
          <p:nvPr/>
        </p:nvSpPr>
        <p:spPr>
          <a:xfrm>
            <a:off x="829536" y="2266760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Lorem ipsum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4C3891C-A7DB-4E98-A3A0-993D2028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6583" y="1891627"/>
            <a:ext cx="396000" cy="396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718CB6E-31CD-4F37-A91E-C9F54D0D578B}"/>
              </a:ext>
            </a:extLst>
          </p:cNvPr>
          <p:cNvSpPr txBox="1"/>
          <p:nvPr/>
        </p:nvSpPr>
        <p:spPr>
          <a:xfrm>
            <a:off x="889091" y="2516009"/>
            <a:ext cx="148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DAEAAEC9-EF2C-483B-B699-367DB074CAD8}"/>
              </a:ext>
            </a:extLst>
          </p:cNvPr>
          <p:cNvSpPr/>
          <p:nvPr/>
        </p:nvSpPr>
        <p:spPr>
          <a:xfrm>
            <a:off x="3169536" y="2463839"/>
            <a:ext cx="2835000" cy="2969934"/>
          </a:xfrm>
          <a:prstGeom prst="roundRect">
            <a:avLst>
              <a:gd name="adj" fmla="val 12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87EDABBB-ACF7-4715-89F0-78126E9ACF81}"/>
              </a:ext>
            </a:extLst>
          </p:cNvPr>
          <p:cNvSpPr/>
          <p:nvPr/>
        </p:nvSpPr>
        <p:spPr>
          <a:xfrm>
            <a:off x="3817919" y="1694722"/>
            <a:ext cx="1538234" cy="1538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38100" dir="5400000" sx="108000" sy="108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6DA5A68-D0A9-4444-9389-0BC9DEBE61A6}"/>
              </a:ext>
            </a:extLst>
          </p:cNvPr>
          <p:cNvSpPr txBox="1"/>
          <p:nvPr/>
        </p:nvSpPr>
        <p:spPr>
          <a:xfrm>
            <a:off x="4294632" y="3321802"/>
            <a:ext cx="62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CE27F36-DF11-456B-A9E8-7688451F500C}"/>
              </a:ext>
            </a:extLst>
          </p:cNvPr>
          <p:cNvSpPr txBox="1"/>
          <p:nvPr/>
        </p:nvSpPr>
        <p:spPr>
          <a:xfrm>
            <a:off x="3495881" y="3864113"/>
            <a:ext cx="2227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0747B5-CE53-4976-9D9A-A65EF425F5B4}"/>
              </a:ext>
            </a:extLst>
          </p:cNvPr>
          <p:cNvSpPr txBox="1"/>
          <p:nvPr/>
        </p:nvSpPr>
        <p:spPr>
          <a:xfrm>
            <a:off x="3844536" y="2294562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Lorem ipsum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DB56ADC-3CA0-49B1-8D4A-BCA374CB2823}"/>
              </a:ext>
            </a:extLst>
          </p:cNvPr>
          <p:cNvSpPr txBox="1"/>
          <p:nvPr/>
        </p:nvSpPr>
        <p:spPr>
          <a:xfrm>
            <a:off x="3904091" y="2543811"/>
            <a:ext cx="148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endParaRPr lang="ru-RU" sz="1400" dirty="0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AF5A0726-4AC7-40BF-8FB3-F78E20A46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389036" y="1909825"/>
            <a:ext cx="396000" cy="396000"/>
          </a:xfrm>
          <a:prstGeom prst="rect">
            <a:avLst/>
          </a:prstGeom>
        </p:spPr>
      </p:pic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1C48A89C-D787-4A64-898C-084E7FE20ABB}"/>
              </a:ext>
            </a:extLst>
          </p:cNvPr>
          <p:cNvSpPr/>
          <p:nvPr/>
        </p:nvSpPr>
        <p:spPr>
          <a:xfrm>
            <a:off x="6184536" y="2436037"/>
            <a:ext cx="2835000" cy="2969934"/>
          </a:xfrm>
          <a:prstGeom prst="roundRect">
            <a:avLst>
              <a:gd name="adj" fmla="val 12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26BEECAD-96AA-416E-AA74-4D3E593CB151}"/>
              </a:ext>
            </a:extLst>
          </p:cNvPr>
          <p:cNvSpPr/>
          <p:nvPr/>
        </p:nvSpPr>
        <p:spPr>
          <a:xfrm>
            <a:off x="6832919" y="1666920"/>
            <a:ext cx="1538234" cy="1538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38100" dir="5400000" sx="108000" sy="108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EDD8D24-E616-4EFE-BECF-05A1E00C016F}"/>
              </a:ext>
            </a:extLst>
          </p:cNvPr>
          <p:cNvSpPr txBox="1"/>
          <p:nvPr/>
        </p:nvSpPr>
        <p:spPr>
          <a:xfrm>
            <a:off x="7309632" y="3294000"/>
            <a:ext cx="62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3E638A4-2233-4B1E-83D0-55EB73CF0D02}"/>
              </a:ext>
            </a:extLst>
          </p:cNvPr>
          <p:cNvSpPr txBox="1"/>
          <p:nvPr/>
        </p:nvSpPr>
        <p:spPr>
          <a:xfrm>
            <a:off x="6510881" y="3836311"/>
            <a:ext cx="2227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50B3A9C-0985-414E-B934-D30C9C480A8F}"/>
              </a:ext>
            </a:extLst>
          </p:cNvPr>
          <p:cNvSpPr txBox="1"/>
          <p:nvPr/>
        </p:nvSpPr>
        <p:spPr>
          <a:xfrm>
            <a:off x="6859536" y="2266760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Lorem ipsum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1CFB0A-D95E-408B-8754-B80E1A674641}"/>
              </a:ext>
            </a:extLst>
          </p:cNvPr>
          <p:cNvSpPr txBox="1"/>
          <p:nvPr/>
        </p:nvSpPr>
        <p:spPr>
          <a:xfrm>
            <a:off x="6919091" y="2516009"/>
            <a:ext cx="148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endParaRPr lang="ru-RU" sz="1400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2D71BAB-DF8D-40A6-BC8F-09EC5BEA4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7404036" y="1890411"/>
            <a:ext cx="396000" cy="396000"/>
          </a:xfrm>
          <a:prstGeom prst="rect">
            <a:avLst/>
          </a:prstGeom>
        </p:spPr>
      </p:pic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7451F2AA-11AD-4256-B3D7-8E250A55EB1D}"/>
              </a:ext>
            </a:extLst>
          </p:cNvPr>
          <p:cNvSpPr/>
          <p:nvPr/>
        </p:nvSpPr>
        <p:spPr>
          <a:xfrm>
            <a:off x="9201000" y="2463839"/>
            <a:ext cx="2835000" cy="2969934"/>
          </a:xfrm>
          <a:prstGeom prst="roundRect">
            <a:avLst>
              <a:gd name="adj" fmla="val 12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E882B96C-6F6C-45D4-B6AF-66BB7849EF58}"/>
              </a:ext>
            </a:extLst>
          </p:cNvPr>
          <p:cNvSpPr/>
          <p:nvPr/>
        </p:nvSpPr>
        <p:spPr>
          <a:xfrm>
            <a:off x="9849383" y="1694722"/>
            <a:ext cx="1538234" cy="1538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38100" dir="5400000" sx="108000" sy="108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6D649A2-C28F-43C0-93AC-8ABD1AEB9D7B}"/>
              </a:ext>
            </a:extLst>
          </p:cNvPr>
          <p:cNvSpPr txBox="1"/>
          <p:nvPr/>
        </p:nvSpPr>
        <p:spPr>
          <a:xfrm>
            <a:off x="10326096" y="3321802"/>
            <a:ext cx="62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F15E208-5862-41DB-8D3C-EF7CBF79B86B}"/>
              </a:ext>
            </a:extLst>
          </p:cNvPr>
          <p:cNvSpPr txBox="1"/>
          <p:nvPr/>
        </p:nvSpPr>
        <p:spPr>
          <a:xfrm>
            <a:off x="9527345" y="3864113"/>
            <a:ext cx="2227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A9BB987-5CE0-4D04-B383-EAAE49B49EE2}"/>
              </a:ext>
            </a:extLst>
          </p:cNvPr>
          <p:cNvSpPr txBox="1"/>
          <p:nvPr/>
        </p:nvSpPr>
        <p:spPr>
          <a:xfrm>
            <a:off x="9876000" y="2294562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Lorem ipsum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994A706-F58F-41E9-9523-8A8732A0A849}"/>
              </a:ext>
            </a:extLst>
          </p:cNvPr>
          <p:cNvSpPr txBox="1"/>
          <p:nvPr/>
        </p:nvSpPr>
        <p:spPr>
          <a:xfrm>
            <a:off x="9935555" y="2543811"/>
            <a:ext cx="148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endParaRPr lang="ru-RU" sz="1400" dirty="0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BDD24294-20D9-4CB6-89B2-C41D4A830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10420500" y="1918213"/>
            <a:ext cx="396000" cy="396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953F712-0986-447F-9057-984C167CC0A5}"/>
              </a:ext>
            </a:extLst>
          </p:cNvPr>
          <p:cNvSpPr txBox="1"/>
          <p:nvPr/>
        </p:nvSpPr>
        <p:spPr>
          <a:xfrm>
            <a:off x="3670111" y="6581001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 PowerPoint templates and Google Slides Themes from </a:t>
            </a:r>
            <a:r>
              <a:rPr lang="en-US" sz="1200" dirty="0">
                <a:hlinkClick r:id="rId10"/>
              </a:rPr>
              <a:t>free-slides.net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071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CC72-5458-43F7-AFCE-ADC0784B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09236D08-355C-45A3-AB67-DDDB30F15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723755"/>
              </p:ext>
            </p:extLst>
          </p:nvPr>
        </p:nvGraphicFramePr>
        <p:xfrm>
          <a:off x="280988" y="2034000"/>
          <a:ext cx="11630024" cy="34609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 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 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 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 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C855E5-FC43-425D-9B5B-92E2D66594E1}"/>
              </a:ext>
            </a:extLst>
          </p:cNvPr>
          <p:cNvSpPr txBox="1"/>
          <p:nvPr/>
        </p:nvSpPr>
        <p:spPr>
          <a:xfrm>
            <a:off x="3670111" y="6581001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 PowerPoint templates and Google Slides Themes from </a:t>
            </a:r>
            <a:r>
              <a:rPr lang="en-US" sz="1200" dirty="0">
                <a:hlinkClick r:id="rId2"/>
              </a:rPr>
              <a:t>free-slides.net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588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0744C-387C-4004-99E6-4722398C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2584C72-11EA-4E98-B7CE-90EAE5083BBA}"/>
              </a:ext>
            </a:extLst>
          </p:cNvPr>
          <p:cNvGrpSpPr/>
          <p:nvPr/>
        </p:nvGrpSpPr>
        <p:grpSpPr>
          <a:xfrm>
            <a:off x="388073" y="2408107"/>
            <a:ext cx="2562909" cy="2730893"/>
            <a:chOff x="493354" y="2297534"/>
            <a:chExt cx="2562909" cy="2730893"/>
          </a:xfrm>
        </p:grpSpPr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CACD771C-32F1-4845-B403-3A6E5A82AA87}"/>
                </a:ext>
              </a:extLst>
            </p:cNvPr>
            <p:cNvSpPr/>
            <p:nvPr/>
          </p:nvSpPr>
          <p:spPr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9FC399AD-3F8B-4844-9F8A-CA9FB30956F0}"/>
                </a:ext>
              </a:extLst>
            </p:cNvPr>
            <p:cNvSpPr/>
            <p:nvPr/>
          </p:nvSpPr>
          <p:spPr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id="{F159795F-228B-42EC-9EA8-77A81B3470BB}"/>
                </a:ext>
              </a:extLst>
            </p:cNvPr>
            <p:cNvSpPr/>
            <p:nvPr/>
          </p:nvSpPr>
          <p:spPr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3E44AE10-2D56-406F-9605-1080932942E1}"/>
                </a:ext>
              </a:extLst>
            </p:cNvPr>
            <p:cNvSpPr/>
            <p:nvPr/>
          </p:nvSpPr>
          <p:spPr>
            <a:xfrm rot="16200000">
              <a:off x="493354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358173D-8A0C-427A-9EDA-0C47CB118628}"/>
                </a:ext>
              </a:extLst>
            </p:cNvPr>
            <p:cNvSpPr/>
            <p:nvPr/>
          </p:nvSpPr>
          <p:spPr>
            <a:xfrm>
              <a:off x="674400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3A1FEE9-3849-4480-87ED-5283179F89F8}"/>
                </a:ext>
              </a:extLst>
            </p:cNvPr>
            <p:cNvSpPr/>
            <p:nvPr/>
          </p:nvSpPr>
          <p:spPr>
            <a:xfrm>
              <a:off x="738616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ABBF37D-75DA-416B-8F62-9C69B8B8463B}"/>
                </a:ext>
              </a:extLst>
            </p:cNvPr>
            <p:cNvSpPr/>
            <p:nvPr/>
          </p:nvSpPr>
          <p:spPr>
            <a:xfrm>
              <a:off x="738616" y="2843053"/>
              <a:ext cx="2072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LOREM IPSUM</a:t>
              </a:r>
              <a:endParaRPr lang="ru-RU" b="1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31EBFE-D44B-4B42-8427-08778063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58809" y="2390956"/>
              <a:ext cx="432000" cy="432000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D494CB4-4C61-4778-B017-FCC361DF40FE}"/>
                </a:ext>
              </a:extLst>
            </p:cNvPr>
            <p:cNvSpPr/>
            <p:nvPr/>
          </p:nvSpPr>
          <p:spPr>
            <a:xfrm>
              <a:off x="493354" y="4104000"/>
              <a:ext cx="2562909" cy="4744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801D15D-06A0-4FDB-B29A-67C0AC551003}"/>
                </a:ext>
              </a:extLst>
            </p:cNvPr>
            <p:cNvSpPr/>
            <p:nvPr/>
          </p:nvSpPr>
          <p:spPr>
            <a:xfrm>
              <a:off x="738617" y="4127978"/>
              <a:ext cx="2072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LOREM IPSUM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99566B-A49D-4873-8A1F-5720DB034CB8}"/>
              </a:ext>
            </a:extLst>
          </p:cNvPr>
          <p:cNvGrpSpPr/>
          <p:nvPr/>
        </p:nvGrpSpPr>
        <p:grpSpPr>
          <a:xfrm>
            <a:off x="3339055" y="2408107"/>
            <a:ext cx="2562909" cy="2730893"/>
            <a:chOff x="3548373" y="2297534"/>
            <a:chExt cx="2562909" cy="2730893"/>
          </a:xfrm>
        </p:grpSpPr>
        <p:sp>
          <p:nvSpPr>
            <p:cNvPr id="16" name="Прямоугольный треугольник 15">
              <a:extLst>
                <a:ext uri="{FF2B5EF4-FFF2-40B4-BE49-F238E27FC236}">
                  <a16:creationId xmlns:a16="http://schemas.microsoft.com/office/drawing/2014/main" id="{5E37626C-EA0C-4C3A-A14A-4E54B44B767A}"/>
                </a:ext>
              </a:extLst>
            </p:cNvPr>
            <p:cNvSpPr/>
            <p:nvPr/>
          </p:nvSpPr>
          <p:spPr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id="{A37ECDDE-D18B-41FB-A784-0492D400C20E}"/>
                </a:ext>
              </a:extLst>
            </p:cNvPr>
            <p:cNvSpPr/>
            <p:nvPr/>
          </p:nvSpPr>
          <p:spPr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B6BD281B-C393-4418-820E-3825DB1D217A}"/>
                </a:ext>
              </a:extLst>
            </p:cNvPr>
            <p:cNvSpPr/>
            <p:nvPr/>
          </p:nvSpPr>
          <p:spPr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>
              <a:extLst>
                <a:ext uri="{FF2B5EF4-FFF2-40B4-BE49-F238E27FC236}">
                  <a16:creationId xmlns:a16="http://schemas.microsoft.com/office/drawing/2014/main" id="{0EFBD1F9-46A5-4E6C-87AC-2F64B8F4DB1F}"/>
                </a:ext>
              </a:extLst>
            </p:cNvPr>
            <p:cNvSpPr/>
            <p:nvPr/>
          </p:nvSpPr>
          <p:spPr>
            <a:xfrm rot="16200000">
              <a:off x="3548373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E2C7CDE0-849B-4689-BC42-0A266B8A7FEB}"/>
                </a:ext>
              </a:extLst>
            </p:cNvPr>
            <p:cNvSpPr/>
            <p:nvPr/>
          </p:nvSpPr>
          <p:spPr>
            <a:xfrm>
              <a:off x="3729419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C16EBE3-C092-4D1A-966C-B5969A5A8C31}"/>
                </a:ext>
              </a:extLst>
            </p:cNvPr>
            <p:cNvSpPr/>
            <p:nvPr/>
          </p:nvSpPr>
          <p:spPr>
            <a:xfrm>
              <a:off x="3793635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1F2D4E1-1B09-4A50-8E97-BEB753552163}"/>
                </a:ext>
              </a:extLst>
            </p:cNvPr>
            <p:cNvSpPr/>
            <p:nvPr/>
          </p:nvSpPr>
          <p:spPr>
            <a:xfrm>
              <a:off x="3730721" y="2843053"/>
              <a:ext cx="21982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LOREM IPSUM</a:t>
              </a:r>
              <a:endParaRPr lang="ru-RU" b="1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39C42C0-B716-44AD-B72A-C9BECAF1C64F}"/>
                </a:ext>
              </a:extLst>
            </p:cNvPr>
            <p:cNvSpPr/>
            <p:nvPr/>
          </p:nvSpPr>
          <p:spPr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E6993AF-21C5-4E38-B41E-98022913F72F}"/>
                </a:ext>
              </a:extLst>
            </p:cNvPr>
            <p:cNvSpPr/>
            <p:nvPr/>
          </p:nvSpPr>
          <p:spPr>
            <a:xfrm>
              <a:off x="3793636" y="4127978"/>
              <a:ext cx="2072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LOREM IPSUM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CD0B09C-3F16-47F9-A60C-D24D8D2F4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ECC0D6C-8139-47AC-A9A9-D696D41024F9}"/>
              </a:ext>
            </a:extLst>
          </p:cNvPr>
          <p:cNvGrpSpPr/>
          <p:nvPr/>
        </p:nvGrpSpPr>
        <p:grpSpPr>
          <a:xfrm>
            <a:off x="6290037" y="2408107"/>
            <a:ext cx="2562909" cy="2730893"/>
            <a:chOff x="6569380" y="2297534"/>
            <a:chExt cx="2562909" cy="2730893"/>
          </a:xfrm>
        </p:grpSpPr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id="{C6E1A8EC-5DFF-48B8-9828-FA040EE2ABBB}"/>
                </a:ext>
              </a:extLst>
            </p:cNvPr>
            <p:cNvSpPr/>
            <p:nvPr/>
          </p:nvSpPr>
          <p:spPr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ый треугольник 27">
              <a:extLst>
                <a:ext uri="{FF2B5EF4-FFF2-40B4-BE49-F238E27FC236}">
                  <a16:creationId xmlns:a16="http://schemas.microsoft.com/office/drawing/2014/main" id="{B32A0A8F-4BB5-424A-82EB-E86EF7590AC1}"/>
                </a:ext>
              </a:extLst>
            </p:cNvPr>
            <p:cNvSpPr/>
            <p:nvPr/>
          </p:nvSpPr>
          <p:spPr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EC5E0577-71F5-4982-9F96-C42BD32CD2F5}"/>
                </a:ext>
              </a:extLst>
            </p:cNvPr>
            <p:cNvSpPr/>
            <p:nvPr/>
          </p:nvSpPr>
          <p:spPr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F8AAA538-A057-4F86-B03D-E2DA10B596C6}"/>
                </a:ext>
              </a:extLst>
            </p:cNvPr>
            <p:cNvSpPr/>
            <p:nvPr/>
          </p:nvSpPr>
          <p:spPr>
            <a:xfrm rot="16200000">
              <a:off x="6569380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92F05ECD-86E8-422C-B2B0-5C4E78E7D091}"/>
                </a:ext>
              </a:extLst>
            </p:cNvPr>
            <p:cNvSpPr/>
            <p:nvPr/>
          </p:nvSpPr>
          <p:spPr>
            <a:xfrm>
              <a:off x="6750426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0A58722-CA31-4E27-BD25-EB1C8BE22EAC}"/>
                </a:ext>
              </a:extLst>
            </p:cNvPr>
            <p:cNvSpPr/>
            <p:nvPr/>
          </p:nvSpPr>
          <p:spPr>
            <a:xfrm>
              <a:off x="6814642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D1B953A-7DA8-4CD8-935A-CC9FB0E9E723}"/>
                </a:ext>
              </a:extLst>
            </p:cNvPr>
            <p:cNvSpPr/>
            <p:nvPr/>
          </p:nvSpPr>
          <p:spPr>
            <a:xfrm>
              <a:off x="6941322" y="2843053"/>
              <a:ext cx="18190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LOREM IPSUM</a:t>
              </a:r>
              <a:endParaRPr lang="ru-RU" b="1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1B3F03A4-70FD-4669-A6CB-D71D6B097BF3}"/>
                </a:ext>
              </a:extLst>
            </p:cNvPr>
            <p:cNvSpPr/>
            <p:nvPr/>
          </p:nvSpPr>
          <p:spPr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EEC1C4FF-9889-4F63-9268-D5F0A051896F}"/>
                </a:ext>
              </a:extLst>
            </p:cNvPr>
            <p:cNvSpPr/>
            <p:nvPr/>
          </p:nvSpPr>
          <p:spPr>
            <a:xfrm>
              <a:off x="6814643" y="4127978"/>
              <a:ext cx="2072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LOREM IPSUM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2FE326B-FACC-4C92-BB3D-1CED95F9C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634832" y="2390956"/>
              <a:ext cx="432000" cy="43200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41B393E-B1C1-4B38-A8F3-BEFA20172B13}"/>
              </a:ext>
            </a:extLst>
          </p:cNvPr>
          <p:cNvGrpSpPr/>
          <p:nvPr/>
        </p:nvGrpSpPr>
        <p:grpSpPr>
          <a:xfrm>
            <a:off x="9241019" y="2408107"/>
            <a:ext cx="2562909" cy="2730893"/>
            <a:chOff x="9415876" y="2297534"/>
            <a:chExt cx="2562909" cy="2730893"/>
          </a:xfrm>
        </p:grpSpPr>
        <p:sp>
          <p:nvSpPr>
            <p:cNvPr id="38" name="Прямоугольный треугольник 37">
              <a:extLst>
                <a:ext uri="{FF2B5EF4-FFF2-40B4-BE49-F238E27FC236}">
                  <a16:creationId xmlns:a16="http://schemas.microsoft.com/office/drawing/2014/main" id="{073E932A-93E7-4070-B7BD-96CA3BCBAAD9}"/>
                </a:ext>
              </a:extLst>
            </p:cNvPr>
            <p:cNvSpPr/>
            <p:nvPr/>
          </p:nvSpPr>
          <p:spPr>
            <a:xfrm rot="5400000">
              <a:off x="11797217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ый треугольник 38">
              <a:extLst>
                <a:ext uri="{FF2B5EF4-FFF2-40B4-BE49-F238E27FC236}">
                  <a16:creationId xmlns:a16="http://schemas.microsoft.com/office/drawing/2014/main" id="{4EAE5BE1-A81E-48C4-99C3-FFFFDEA92C0A}"/>
                </a:ext>
              </a:extLst>
            </p:cNvPr>
            <p:cNvSpPr/>
            <p:nvPr/>
          </p:nvSpPr>
          <p:spPr>
            <a:xfrm>
              <a:off x="11796433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ый треугольник 39">
              <a:extLst>
                <a:ext uri="{FF2B5EF4-FFF2-40B4-BE49-F238E27FC236}">
                  <a16:creationId xmlns:a16="http://schemas.microsoft.com/office/drawing/2014/main" id="{1211583B-7875-4E3C-9C54-1EC5CD6EDD27}"/>
                </a:ext>
              </a:extLst>
            </p:cNvPr>
            <p:cNvSpPr/>
            <p:nvPr/>
          </p:nvSpPr>
          <p:spPr>
            <a:xfrm rot="10800000">
              <a:off x="9415876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ый треугольник 40">
              <a:extLst>
                <a:ext uri="{FF2B5EF4-FFF2-40B4-BE49-F238E27FC236}">
                  <a16:creationId xmlns:a16="http://schemas.microsoft.com/office/drawing/2014/main" id="{E9D5DC24-AD5C-42F5-B28B-17C36556C9BF}"/>
                </a:ext>
              </a:extLst>
            </p:cNvPr>
            <p:cNvSpPr/>
            <p:nvPr/>
          </p:nvSpPr>
          <p:spPr>
            <a:xfrm rot="16200000">
              <a:off x="9415876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D185D59-EA98-42DE-8559-A733F19F620A}"/>
                </a:ext>
              </a:extLst>
            </p:cNvPr>
            <p:cNvSpPr/>
            <p:nvPr/>
          </p:nvSpPr>
          <p:spPr>
            <a:xfrm>
              <a:off x="9596922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997B7AF-98BB-4D24-B2BA-D19BEC3D7F5B}"/>
                </a:ext>
              </a:extLst>
            </p:cNvPr>
            <p:cNvSpPr/>
            <p:nvPr/>
          </p:nvSpPr>
          <p:spPr>
            <a:xfrm>
              <a:off x="9661138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EA1E0DB-2B37-4E9C-8179-0C1E84641E4C}"/>
                </a:ext>
              </a:extLst>
            </p:cNvPr>
            <p:cNvSpPr/>
            <p:nvPr/>
          </p:nvSpPr>
          <p:spPr>
            <a:xfrm>
              <a:off x="9661137" y="2843053"/>
              <a:ext cx="20723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LOREM IPSUM</a:t>
              </a:r>
              <a:endParaRPr lang="ru-RU" b="1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A4F092D5-8B51-4CB6-82E7-105A4969B467}"/>
                </a:ext>
              </a:extLst>
            </p:cNvPr>
            <p:cNvSpPr/>
            <p:nvPr/>
          </p:nvSpPr>
          <p:spPr>
            <a:xfrm>
              <a:off x="9415876" y="4104000"/>
              <a:ext cx="2562909" cy="4744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A2B131E9-CD44-444D-94FB-0DEBA91FC297}"/>
                </a:ext>
              </a:extLst>
            </p:cNvPr>
            <p:cNvSpPr/>
            <p:nvPr/>
          </p:nvSpPr>
          <p:spPr>
            <a:xfrm>
              <a:off x="9661139" y="4127978"/>
              <a:ext cx="20723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LOREM IPSUM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5E985D3-33A2-4F7C-91FD-2B81FADA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481328" y="2390956"/>
              <a:ext cx="432000" cy="43200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2AC9022-8FF7-4DBD-9831-8F4576C02B1A}"/>
              </a:ext>
            </a:extLst>
          </p:cNvPr>
          <p:cNvSpPr txBox="1"/>
          <p:nvPr/>
        </p:nvSpPr>
        <p:spPr>
          <a:xfrm>
            <a:off x="3670111" y="6581001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 PowerPoint templates and Google Slides Themes from </a:t>
            </a:r>
            <a:r>
              <a:rPr lang="en-US" sz="1200" dirty="0">
                <a:hlinkClick r:id="rId10"/>
              </a:rPr>
              <a:t>free-slides.net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892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BF79F-1411-4DB1-9CF4-78ED1B74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D4A0578-5FD9-45F3-BAEA-E434BB1C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2436037"/>
            <a:ext cx="3330000" cy="346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78E523F-21DC-49A6-9584-D5DCCE7ACDBC}"/>
              </a:ext>
            </a:extLst>
          </p:cNvPr>
          <p:cNvSpPr txBox="1">
            <a:spLocks/>
          </p:cNvSpPr>
          <p:nvPr/>
        </p:nvSpPr>
        <p:spPr>
          <a:xfrm>
            <a:off x="4536800" y="2428558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sed do </a:t>
            </a:r>
            <a:r>
              <a:rPr lang="en-US" dirty="0" err="1">
                <a:solidFill>
                  <a:schemeClr val="tx1"/>
                </a:solidFill>
              </a:rPr>
              <a:t>eiusmod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incididunt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labore</a:t>
            </a:r>
            <a:r>
              <a:rPr lang="en-US" dirty="0">
                <a:solidFill>
                  <a:schemeClr val="tx1"/>
                </a:solidFill>
              </a:rPr>
              <a:t> et dolore magna </a:t>
            </a:r>
            <a:r>
              <a:rPr lang="en-US" dirty="0" err="1">
                <a:solidFill>
                  <a:schemeClr val="tx1"/>
                </a:solidFill>
              </a:rPr>
              <a:t>aliqua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FD04C3C-0A83-409E-8F13-2691B065ADD0}"/>
              </a:ext>
            </a:extLst>
          </p:cNvPr>
          <p:cNvSpPr txBox="1">
            <a:spLocks/>
          </p:cNvSpPr>
          <p:nvPr/>
        </p:nvSpPr>
        <p:spPr>
          <a:xfrm>
            <a:off x="8422600" y="2428114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sed do </a:t>
            </a:r>
            <a:r>
              <a:rPr lang="en-US" dirty="0" err="1">
                <a:solidFill>
                  <a:schemeClr val="tx1"/>
                </a:solidFill>
              </a:rPr>
              <a:t>eiusmod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incididunt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labore</a:t>
            </a:r>
            <a:r>
              <a:rPr lang="en-US" dirty="0">
                <a:solidFill>
                  <a:schemeClr val="tx1"/>
                </a:solidFill>
              </a:rPr>
              <a:t> et dolore magna </a:t>
            </a:r>
            <a:r>
              <a:rPr lang="en-US" dirty="0" err="1">
                <a:solidFill>
                  <a:schemeClr val="tx1"/>
                </a:solidFill>
              </a:rPr>
              <a:t>aliqua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44AAC-35C8-43D5-B100-E41E1217B21A}"/>
              </a:ext>
            </a:extLst>
          </p:cNvPr>
          <p:cNvSpPr txBox="1"/>
          <p:nvPr/>
        </p:nvSpPr>
        <p:spPr>
          <a:xfrm>
            <a:off x="3670111" y="6581001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 PowerPoint templates and Google Slides Themes from </a:t>
            </a:r>
            <a:r>
              <a:rPr lang="en-US" sz="1200" dirty="0">
                <a:hlinkClick r:id="rId2"/>
              </a:rPr>
              <a:t>free-slides.net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904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19114-C386-47C4-B4E9-12F89054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A3E643-6490-45E9-8C72-40F2B5E9C4BE}"/>
              </a:ext>
            </a:extLst>
          </p:cNvPr>
          <p:cNvSpPr/>
          <p:nvPr/>
        </p:nvSpPr>
        <p:spPr>
          <a:xfrm>
            <a:off x="1596000" y="4499659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29AB7F6-644E-4B96-8D09-5F968BB00D89}"/>
              </a:ext>
            </a:extLst>
          </p:cNvPr>
          <p:cNvSpPr/>
          <p:nvPr/>
        </p:nvSpPr>
        <p:spPr>
          <a:xfrm>
            <a:off x="5848500" y="431965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91D2522-16E9-41A8-931F-89006FFE6FAB}"/>
              </a:ext>
            </a:extLst>
          </p:cNvPr>
          <p:cNvSpPr/>
          <p:nvPr/>
        </p:nvSpPr>
        <p:spPr>
          <a:xfrm>
            <a:off x="8098500" y="431965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ABC85E-B5F2-43B7-B800-713C152AD9D2}"/>
              </a:ext>
            </a:extLst>
          </p:cNvPr>
          <p:cNvSpPr/>
          <p:nvPr/>
        </p:nvSpPr>
        <p:spPr>
          <a:xfrm>
            <a:off x="3598500" y="431965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CB6EC4F-CC6F-4F8D-9B22-A53028CF9A98}"/>
              </a:ext>
            </a:extLst>
          </p:cNvPr>
          <p:cNvSpPr/>
          <p:nvPr/>
        </p:nvSpPr>
        <p:spPr>
          <a:xfrm>
            <a:off x="1348500" y="431965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9498FA5-E1BE-4DDD-A49B-E13B706290FA}"/>
              </a:ext>
            </a:extLst>
          </p:cNvPr>
          <p:cNvSpPr/>
          <p:nvPr/>
        </p:nvSpPr>
        <p:spPr>
          <a:xfrm>
            <a:off x="10348500" y="4319659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50213A35-B39A-4208-A90A-CBD4760791BC}"/>
              </a:ext>
            </a:extLst>
          </p:cNvPr>
          <p:cNvSpPr/>
          <p:nvPr/>
        </p:nvSpPr>
        <p:spPr>
          <a:xfrm rot="8092213">
            <a:off x="5466001" y="2309063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60261460-53ED-4B94-AD0B-FF61344B7540}"/>
              </a:ext>
            </a:extLst>
          </p:cNvPr>
          <p:cNvSpPr/>
          <p:nvPr/>
        </p:nvSpPr>
        <p:spPr>
          <a:xfrm rot="8092213">
            <a:off x="965999" y="2309065"/>
            <a:ext cx="1260000" cy="1260000"/>
          </a:xfrm>
          <a:prstGeom prst="teardrop">
            <a:avLst/>
          </a:prstGeom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2DA61BBF-228B-468E-8DA3-D199DAB786D9}"/>
              </a:ext>
            </a:extLst>
          </p:cNvPr>
          <p:cNvSpPr/>
          <p:nvPr/>
        </p:nvSpPr>
        <p:spPr>
          <a:xfrm rot="8092213">
            <a:off x="3221930" y="2296315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45142B69-00EF-4A41-87B6-EF47CC25D64E}"/>
              </a:ext>
            </a:extLst>
          </p:cNvPr>
          <p:cNvSpPr/>
          <p:nvPr/>
        </p:nvSpPr>
        <p:spPr>
          <a:xfrm rot="8092213">
            <a:off x="7710071" y="2296315"/>
            <a:ext cx="1260000" cy="1260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59746583-7D64-4268-BFB1-69AA63B02B34}"/>
              </a:ext>
            </a:extLst>
          </p:cNvPr>
          <p:cNvSpPr/>
          <p:nvPr/>
        </p:nvSpPr>
        <p:spPr>
          <a:xfrm rot="8092213">
            <a:off x="9954140" y="2305360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2FD997-7FD6-46F3-AAE0-7F1CF8E62A3C}"/>
              </a:ext>
            </a:extLst>
          </p:cNvPr>
          <p:cNvSpPr txBox="1"/>
          <p:nvPr/>
        </p:nvSpPr>
        <p:spPr>
          <a:xfrm>
            <a:off x="1138183" y="266470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48CC7B-AE42-42B4-9C9E-46C89BE664B2}"/>
              </a:ext>
            </a:extLst>
          </p:cNvPr>
          <p:cNvSpPr txBox="1"/>
          <p:nvPr/>
        </p:nvSpPr>
        <p:spPr>
          <a:xfrm>
            <a:off x="5683182" y="267375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8618D-F530-49B0-A665-21438A60A174}"/>
              </a:ext>
            </a:extLst>
          </p:cNvPr>
          <p:cNvSpPr txBox="1"/>
          <p:nvPr/>
        </p:nvSpPr>
        <p:spPr>
          <a:xfrm>
            <a:off x="7888183" y="267375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0CD41-8E07-4255-8E39-BA8FA449D976}"/>
              </a:ext>
            </a:extLst>
          </p:cNvPr>
          <p:cNvSpPr txBox="1"/>
          <p:nvPr/>
        </p:nvSpPr>
        <p:spPr>
          <a:xfrm>
            <a:off x="10138182" y="266470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3CB15-0835-4FEA-9C04-97A65F52B448}"/>
              </a:ext>
            </a:extLst>
          </p:cNvPr>
          <p:cNvSpPr txBox="1"/>
          <p:nvPr/>
        </p:nvSpPr>
        <p:spPr>
          <a:xfrm>
            <a:off x="3382252" y="267516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93CC07-0E1F-4767-BF56-08DF2D41EF0A}"/>
              </a:ext>
            </a:extLst>
          </p:cNvPr>
          <p:cNvSpPr txBox="1"/>
          <p:nvPr/>
        </p:nvSpPr>
        <p:spPr>
          <a:xfrm>
            <a:off x="885163" y="4946668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Lorem ipsum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139F26-DAC8-40BC-AA75-10CBD0BF5090}"/>
              </a:ext>
            </a:extLst>
          </p:cNvPr>
          <p:cNvSpPr txBox="1"/>
          <p:nvPr/>
        </p:nvSpPr>
        <p:spPr>
          <a:xfrm>
            <a:off x="3129233" y="4946668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Lorem ipsum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8947FB-E33A-49CB-AA95-57885EC6A83E}"/>
              </a:ext>
            </a:extLst>
          </p:cNvPr>
          <p:cNvSpPr txBox="1"/>
          <p:nvPr/>
        </p:nvSpPr>
        <p:spPr>
          <a:xfrm>
            <a:off x="5385164" y="4944568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Lorem ipsum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1F349-FA3A-431D-956B-902B69850D4A}"/>
              </a:ext>
            </a:extLst>
          </p:cNvPr>
          <p:cNvSpPr txBox="1"/>
          <p:nvPr/>
        </p:nvSpPr>
        <p:spPr>
          <a:xfrm>
            <a:off x="7641095" y="4949668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Lorem ipsum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44BD99-C516-4376-A7FF-E7B8D5C555C6}"/>
              </a:ext>
            </a:extLst>
          </p:cNvPr>
          <p:cNvSpPr txBox="1"/>
          <p:nvPr/>
        </p:nvSpPr>
        <p:spPr>
          <a:xfrm>
            <a:off x="9873304" y="493508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</a:rPr>
              <a:t>Lorem ipsum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AD8DBB3-6F17-4641-B695-A3FF71399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998" y="4387159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0274CFA-1228-4500-BED9-CD4F7D71D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71930" y="4398409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1777B8C-05F7-42A7-A7D8-849135630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15998" y="4398409"/>
            <a:ext cx="360000" cy="3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47048B-9D54-4612-BE4B-AFA2F35F8F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71930" y="4386566"/>
            <a:ext cx="360000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4A7BAEE-B82A-48D3-8C10-1EDD4D602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416002" y="4398409"/>
            <a:ext cx="360000" cy="36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129E53-355B-41F2-A4FE-E6D149158484}"/>
              </a:ext>
            </a:extLst>
          </p:cNvPr>
          <p:cNvSpPr txBox="1"/>
          <p:nvPr/>
        </p:nvSpPr>
        <p:spPr>
          <a:xfrm>
            <a:off x="3670111" y="6581001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Free PowerPoint templates and Google Slides Themes from </a:t>
            </a:r>
            <a:r>
              <a:rPr lang="en-US" sz="1200" dirty="0">
                <a:hlinkClick r:id="rId12"/>
              </a:rPr>
              <a:t>free-slides.net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632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40BF4-ADAB-4B0E-82C9-6BB96B0E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68FA5-648E-4E0D-A479-AD73B171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3999"/>
            <a:ext cx="10515600" cy="3692963"/>
          </a:xfrm>
        </p:spPr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5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564</Words>
  <Application>Microsoft Office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WWW Puzzle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16</cp:revision>
  <dcterms:created xsi:type="dcterms:W3CDTF">2021-01-08T10:18:56Z</dcterms:created>
  <dcterms:modified xsi:type="dcterms:W3CDTF">2021-02-07T11:44:24Z</dcterms:modified>
</cp:coreProperties>
</file>