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8" r:id="rId5"/>
    <p:sldId id="266" r:id="rId6"/>
    <p:sldId id="262" r:id="rId7"/>
    <p:sldId id="264" r:id="rId8"/>
    <p:sldId id="263" r:id="rId9"/>
    <p:sldId id="261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22" autoAdjust="0"/>
    <p:restoredTop sz="94660"/>
  </p:normalViewPr>
  <p:slideViewPr>
    <p:cSldViewPr>
      <p:cViewPr varScale="1">
        <p:scale>
          <a:sx n="65" d="100"/>
          <a:sy n="65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Part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F-471C-BD9C-7B3DDF3EE7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Part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F-471C-BD9C-7B3DDF3EE7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Part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F-471C-BD9C-7B3DDF3EE7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4934176"/>
        <c:axId val="439084288"/>
      </c:barChart>
      <c:catAx>
        <c:axId val="4349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084288"/>
        <c:crosses val="autoZero"/>
        <c:auto val="1"/>
        <c:lblAlgn val="ctr"/>
        <c:lblOffset val="100"/>
        <c:noMultiLvlLbl val="0"/>
      </c:catAx>
      <c:valAx>
        <c:axId val="43908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93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6000" y="4284000"/>
            <a:ext cx="8256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000" y="1809000"/>
            <a:ext cx="8160300" cy="4502963"/>
          </a:xfrm>
        </p:spPr>
        <p:txBody>
          <a:bodyPr/>
          <a:lstStyle>
            <a:lvl1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6A5E345-EACC-4510-BF9E-02399961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144000"/>
            <a:ext cx="11287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144000"/>
            <a:ext cx="11287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0DB8229-6021-4850-902E-008EED8969A4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F0D0C9-FA87-4644-8F19-E66BB90FBAB9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9" name="Picture 10">
              <a:hlinkClick r:id="rId16"/>
              <a:extLst>
                <a:ext uri="{FF2B5EF4-FFF2-40B4-BE49-F238E27FC236}">
                  <a16:creationId xmlns:a16="http://schemas.microsoft.com/office/drawing/2014/main" id="{D0E84A10-3510-495B-9444-D861C9BE60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Video conference presentation 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0F9C4B-F110-4FBD-829C-88884EBF9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PowerPoint templates and Google Slides </a:t>
            </a:r>
            <a:r>
              <a:rPr lang="en-US"/>
              <a:t>Themes from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Icons designed by Vectors Market from </a:t>
            </a:r>
            <a:r>
              <a:rPr lang="en-US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B2DD-7698-452C-A4F3-817C304D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144000"/>
            <a:ext cx="11602800" cy="1325563"/>
          </a:xfrm>
        </p:spPr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26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4536800" y="2902413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amet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elit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eiusmod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tempor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incididunt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ut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labore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aliqua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3E7C23D-71B6-49F0-B7A1-F2BDD3357A70}"/>
              </a:ext>
            </a:extLst>
          </p:cNvPr>
          <p:cNvSpPr txBox="1">
            <a:spLocks/>
          </p:cNvSpPr>
          <p:nvPr/>
        </p:nvSpPr>
        <p:spPr>
          <a:xfrm>
            <a:off x="8422600" y="2901969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amet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elit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eiusmod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tempor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incididunt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ut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labore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aliqua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05C4BC1-8104-485E-AD56-4130F31E5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927409"/>
              </p:ext>
            </p:extLst>
          </p:nvPr>
        </p:nvGraphicFramePr>
        <p:xfrm>
          <a:off x="3800475" y="1809750"/>
          <a:ext cx="8161338" cy="45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144000"/>
            <a:ext cx="11602800" cy="1325563"/>
          </a:xfrm>
        </p:spPr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7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1625649D-205B-4ACB-99B3-39C5D587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445941"/>
              </p:ext>
            </p:extLst>
          </p:nvPr>
        </p:nvGraphicFramePr>
        <p:xfrm>
          <a:off x="3936000" y="2259000"/>
          <a:ext cx="7975012" cy="346096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93753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1993753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1993753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1993753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Insert text here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5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727F95F-10AE-4660-879F-7AF1D00A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0423C4-BC4A-4E53-9789-BE87F6C9359D}"/>
              </a:ext>
            </a:extLst>
          </p:cNvPr>
          <p:cNvSpPr/>
          <p:nvPr/>
        </p:nvSpPr>
        <p:spPr>
          <a:xfrm>
            <a:off x="3494033" y="2259000"/>
            <a:ext cx="2513765" cy="29488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090514F-0932-4078-B368-38D91A30EFBB}"/>
              </a:ext>
            </a:extLst>
          </p:cNvPr>
          <p:cNvSpPr/>
          <p:nvPr/>
        </p:nvSpPr>
        <p:spPr>
          <a:xfrm>
            <a:off x="3772978" y="2537944"/>
            <a:ext cx="1952610" cy="239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873D33E4-22A2-4A45-BF2C-8809654A9A34}"/>
              </a:ext>
            </a:extLst>
          </p:cNvPr>
          <p:cNvSpPr/>
          <p:nvPr/>
        </p:nvSpPr>
        <p:spPr>
          <a:xfrm>
            <a:off x="3930742" y="4400893"/>
            <a:ext cx="1637082" cy="1334948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A27FAC6A-A25B-4ABC-A5A5-AD84F81680F3}"/>
              </a:ext>
            </a:extLst>
          </p:cNvPr>
          <p:cNvSpPr/>
          <p:nvPr/>
        </p:nvSpPr>
        <p:spPr>
          <a:xfrm rot="16200000" flipH="1">
            <a:off x="3448387" y="5253484"/>
            <a:ext cx="806944" cy="157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210BB2F7-643F-48D6-98F4-B7451BC01BB4}"/>
              </a:ext>
            </a:extLst>
          </p:cNvPr>
          <p:cNvSpPr/>
          <p:nvPr/>
        </p:nvSpPr>
        <p:spPr>
          <a:xfrm rot="16200000" flipH="1" flipV="1">
            <a:off x="5243235" y="5253486"/>
            <a:ext cx="806944" cy="1577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BABC60C-1E28-43E7-8B5F-91CBB2559A62}"/>
              </a:ext>
            </a:extLst>
          </p:cNvPr>
          <p:cNvSpPr/>
          <p:nvPr/>
        </p:nvSpPr>
        <p:spPr>
          <a:xfrm>
            <a:off x="3758405" y="2799803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CD95EE3-977E-4959-BFDB-3A0C0BEFF18F}"/>
              </a:ext>
            </a:extLst>
          </p:cNvPr>
          <p:cNvGrpSpPr/>
          <p:nvPr/>
        </p:nvGrpSpPr>
        <p:grpSpPr>
          <a:xfrm>
            <a:off x="6485634" y="2259000"/>
            <a:ext cx="2513765" cy="3476841"/>
            <a:chOff x="72235" y="2124000"/>
            <a:chExt cx="2838689" cy="392625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8FD6434-A78C-4CD6-87F8-D79FE2A3A499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3ECCE1-2A15-4967-8C18-7FF579C30A4A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D4684ED-6D0E-4701-A52F-C5CD0C84D2EA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:a16="http://schemas.microsoft.com/office/drawing/2014/main" id="{552F6AE3-B93E-4CC7-B78D-0D699932E42C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8306F7A3-9579-4C1D-9BAC-A1B5FB6931B4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FCE623A-4485-465B-A25C-F0C910F05E4C}"/>
              </a:ext>
            </a:extLst>
          </p:cNvPr>
          <p:cNvSpPr/>
          <p:nvPr/>
        </p:nvSpPr>
        <p:spPr>
          <a:xfrm>
            <a:off x="6750006" y="2799803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8EE4121-25B3-4D5E-AC4C-ED3BAA0E9599}"/>
              </a:ext>
            </a:extLst>
          </p:cNvPr>
          <p:cNvGrpSpPr/>
          <p:nvPr/>
        </p:nvGrpSpPr>
        <p:grpSpPr>
          <a:xfrm>
            <a:off x="9477235" y="2259000"/>
            <a:ext cx="2513765" cy="3476841"/>
            <a:chOff x="72235" y="2124000"/>
            <a:chExt cx="2838689" cy="392625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5D16EA6-3C30-4A2D-AD1C-32A6B4B8831F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BF538725-4E02-46D2-9EF2-09B6D7A1F2C0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EA5C19C-0D73-468F-AF5F-25F9A492B670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id="{09649055-F498-4D16-8C97-F0E4FCFEE511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id="{11B54FED-30A2-4D73-B2E7-B40E63447579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B945591-C999-430F-99B1-4C3742D3B8AB}"/>
              </a:ext>
            </a:extLst>
          </p:cNvPr>
          <p:cNvSpPr/>
          <p:nvPr/>
        </p:nvSpPr>
        <p:spPr>
          <a:xfrm>
            <a:off x="9741607" y="2799803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68BE849-B5B2-43F3-85DB-EDBBDCA0EC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4434283" y="4887881"/>
            <a:ext cx="630000" cy="63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F7DC0DE-0E6E-4084-A3D9-2814B832C5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7425884" y="4887881"/>
            <a:ext cx="630000" cy="63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1AE8A6E-1E07-40FD-85E0-F1297F9DF3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10440031" y="4924215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b="1" dirty="0"/>
              <a:t>Lorem Ipsum Dolor Sit Amet</a:t>
            </a:r>
            <a:endParaRPr lang="ru-RU" sz="6000" b="1" dirty="0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6F252D98-C1FB-46DB-B8F5-1C9544231C58}"/>
              </a:ext>
            </a:extLst>
          </p:cNvPr>
          <p:cNvSpPr/>
          <p:nvPr/>
        </p:nvSpPr>
        <p:spPr>
          <a:xfrm>
            <a:off x="8301000" y="3026569"/>
            <a:ext cx="2745000" cy="148351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BE9177-47C5-4341-AF0B-2B634625E1EC}"/>
              </a:ext>
            </a:extLst>
          </p:cNvPr>
          <p:cNvSpPr/>
          <p:nvPr/>
        </p:nvSpPr>
        <p:spPr>
          <a:xfrm>
            <a:off x="6616850" y="3398638"/>
            <a:ext cx="1690500" cy="7404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BE102A-07DE-4345-A54D-3431B58B1667}"/>
              </a:ext>
            </a:extLst>
          </p:cNvPr>
          <p:cNvSpPr/>
          <p:nvPr/>
        </p:nvSpPr>
        <p:spPr>
          <a:xfrm>
            <a:off x="4929525" y="3398637"/>
            <a:ext cx="1690500" cy="74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AC1180-0217-4C31-9CC1-E63188F9C64C}"/>
              </a:ext>
            </a:extLst>
          </p:cNvPr>
          <p:cNvSpPr/>
          <p:nvPr/>
        </p:nvSpPr>
        <p:spPr>
          <a:xfrm>
            <a:off x="3243305" y="3398637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E31F52-0288-4D17-AF2C-7F052FACA12E}"/>
              </a:ext>
            </a:extLst>
          </p:cNvPr>
          <p:cNvSpPr/>
          <p:nvPr/>
        </p:nvSpPr>
        <p:spPr>
          <a:xfrm>
            <a:off x="1552805" y="3398637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951BD-B5E9-4A9C-B38A-B550DA9CB727}"/>
              </a:ext>
            </a:extLst>
          </p:cNvPr>
          <p:cNvSpPr txBox="1"/>
          <p:nvPr/>
        </p:nvSpPr>
        <p:spPr>
          <a:xfrm>
            <a:off x="8571000" y="344567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2025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E1E30-415C-4584-9E7E-B43AB639D803}"/>
              </a:ext>
            </a:extLst>
          </p:cNvPr>
          <p:cNvSpPr txBox="1"/>
          <p:nvPr/>
        </p:nvSpPr>
        <p:spPr>
          <a:xfrm>
            <a:off x="6916530" y="345762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2020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3CE42-D796-4DEC-B36E-EF3BF590FA0D}"/>
              </a:ext>
            </a:extLst>
          </p:cNvPr>
          <p:cNvSpPr txBox="1"/>
          <p:nvPr/>
        </p:nvSpPr>
        <p:spPr>
          <a:xfrm>
            <a:off x="5219680" y="345762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DCD9A-B39D-448A-85AC-718A2B58F729}"/>
              </a:ext>
            </a:extLst>
          </p:cNvPr>
          <p:cNvSpPr txBox="1"/>
          <p:nvPr/>
        </p:nvSpPr>
        <p:spPr>
          <a:xfrm>
            <a:off x="3522830" y="345762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0FDE1F-4D51-4CF2-8AF4-1A1E54C5E57A}"/>
              </a:ext>
            </a:extLst>
          </p:cNvPr>
          <p:cNvSpPr txBox="1"/>
          <p:nvPr/>
        </p:nvSpPr>
        <p:spPr>
          <a:xfrm>
            <a:off x="1825980" y="345762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2005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0C3A11F-1A1E-42A7-8579-8B3DDB85E845}"/>
              </a:ext>
            </a:extLst>
          </p:cNvPr>
          <p:cNvSpPr/>
          <p:nvPr/>
        </p:nvSpPr>
        <p:spPr>
          <a:xfrm>
            <a:off x="2157298" y="4550907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413E788-447E-4C3A-B8B2-3A0FE478B5F7}"/>
              </a:ext>
            </a:extLst>
          </p:cNvPr>
          <p:cNvSpPr/>
          <p:nvPr/>
        </p:nvSpPr>
        <p:spPr>
          <a:xfrm>
            <a:off x="3836099" y="4550907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02AC432-6674-41D4-90A2-EFCC64747C03}"/>
              </a:ext>
            </a:extLst>
          </p:cNvPr>
          <p:cNvSpPr/>
          <p:nvPr/>
        </p:nvSpPr>
        <p:spPr>
          <a:xfrm>
            <a:off x="5529885" y="4547723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537F8B3-1D47-4620-9DDB-D2777FF3A8F4}"/>
              </a:ext>
            </a:extLst>
          </p:cNvPr>
          <p:cNvSpPr/>
          <p:nvPr/>
        </p:nvSpPr>
        <p:spPr>
          <a:xfrm>
            <a:off x="7221343" y="4547724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AD2CE5A-FA59-41B5-9B39-2C794BF40516}"/>
              </a:ext>
            </a:extLst>
          </p:cNvPr>
          <p:cNvSpPr/>
          <p:nvPr/>
        </p:nvSpPr>
        <p:spPr>
          <a:xfrm>
            <a:off x="8902233" y="4547723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5D1D9F8-39BB-4CB9-8A6B-EB219FAE77F4}"/>
              </a:ext>
            </a:extLst>
          </p:cNvPr>
          <p:cNvSpPr/>
          <p:nvPr/>
        </p:nvSpPr>
        <p:spPr>
          <a:xfrm>
            <a:off x="1585803" y="5228340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B8FC37-B647-419C-8614-562CB9A8279F}"/>
              </a:ext>
            </a:extLst>
          </p:cNvPr>
          <p:cNvSpPr/>
          <p:nvPr/>
        </p:nvSpPr>
        <p:spPr>
          <a:xfrm>
            <a:off x="3280798" y="5231782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2B5524-BA67-43F5-846E-AAE11465D6AA}"/>
              </a:ext>
            </a:extLst>
          </p:cNvPr>
          <p:cNvSpPr/>
          <p:nvPr/>
        </p:nvSpPr>
        <p:spPr>
          <a:xfrm>
            <a:off x="4959273" y="5228340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FECA1B6-AB5C-46BB-83CF-D917CC5EC9C9}"/>
              </a:ext>
            </a:extLst>
          </p:cNvPr>
          <p:cNvSpPr/>
          <p:nvPr/>
        </p:nvSpPr>
        <p:spPr>
          <a:xfrm>
            <a:off x="6654268" y="5228340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DDFE071-966B-4576-9B88-3C2B68B9BC34}"/>
              </a:ext>
            </a:extLst>
          </p:cNvPr>
          <p:cNvSpPr/>
          <p:nvPr/>
        </p:nvSpPr>
        <p:spPr>
          <a:xfrm>
            <a:off x="8330738" y="5228340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4FEFBC5-153D-4F8D-8D77-7D668E80D4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307" y="4591829"/>
            <a:ext cx="360000" cy="36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C96FED2-76F7-49FF-86DD-A60B3C1EB2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0154" y="4591281"/>
            <a:ext cx="360000" cy="36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2E65AFF-D337-4C32-8DAC-366455D752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00090" y="4590657"/>
            <a:ext cx="360000" cy="3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681049D-C1BF-48EA-9706-C51E977E19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79961" y="4590657"/>
            <a:ext cx="360000" cy="36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518C7DC-10E2-4B39-92F5-5EFCDDC062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66850" y="4604654"/>
            <a:ext cx="360000" cy="360000"/>
          </a:xfrm>
          <a:prstGeom prst="rect">
            <a:avLst/>
          </a:prstGeom>
        </p:spPr>
      </p:pic>
      <p:sp>
        <p:nvSpPr>
          <p:cNvPr id="28" name="Текст 11">
            <a:extLst>
              <a:ext uri="{FF2B5EF4-FFF2-40B4-BE49-F238E27FC236}">
                <a16:creationId xmlns:a16="http://schemas.microsoft.com/office/drawing/2014/main" id="{6518AAFD-ED0D-4F77-BD2D-F9EDABE5D682}"/>
              </a:ext>
            </a:extLst>
          </p:cNvPr>
          <p:cNvSpPr txBox="1">
            <a:spLocks/>
          </p:cNvSpPr>
          <p:nvPr/>
        </p:nvSpPr>
        <p:spPr>
          <a:xfrm>
            <a:off x="763586" y="2168702"/>
            <a:ext cx="10664825" cy="1080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Lorem ipsum dolor sit </a:t>
            </a:r>
            <a:r>
              <a:rPr lang="en-US" sz="1800" dirty="0" err="1">
                <a:solidFill>
                  <a:schemeClr val="accent1"/>
                </a:solidFill>
              </a:rPr>
              <a:t>amet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consectetur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adipiscing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elit</a:t>
            </a:r>
            <a:r>
              <a:rPr lang="en-US" sz="1800" dirty="0">
                <a:solidFill>
                  <a:schemeClr val="accent1"/>
                </a:solidFill>
              </a:rPr>
              <a:t>, sed do </a:t>
            </a:r>
            <a:r>
              <a:rPr lang="en-US" sz="1800" dirty="0" err="1">
                <a:solidFill>
                  <a:schemeClr val="accent1"/>
                </a:solidFill>
              </a:rPr>
              <a:t>eiusmod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tempor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incididunt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labore</a:t>
            </a:r>
            <a:r>
              <a:rPr lang="en-US" sz="1800" dirty="0">
                <a:solidFill>
                  <a:schemeClr val="accent1"/>
                </a:solidFill>
              </a:rPr>
              <a:t> et dolore magna </a:t>
            </a:r>
            <a:r>
              <a:rPr lang="en-US" sz="1800" dirty="0" err="1">
                <a:solidFill>
                  <a:schemeClr val="accent1"/>
                </a:solidFill>
              </a:rPr>
              <a:t>aliqua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Ut </a:t>
            </a:r>
            <a:r>
              <a:rPr lang="en-US" sz="1800" dirty="0" err="1">
                <a:solidFill>
                  <a:schemeClr val="accent1"/>
                </a:solidFill>
              </a:rPr>
              <a:t>enim</a:t>
            </a:r>
            <a:r>
              <a:rPr lang="en-US" sz="1800" dirty="0">
                <a:solidFill>
                  <a:schemeClr val="accent1"/>
                </a:solidFill>
              </a:rPr>
              <a:t> ad minim </a:t>
            </a:r>
            <a:r>
              <a:rPr lang="en-US" sz="1800" dirty="0" err="1">
                <a:solidFill>
                  <a:schemeClr val="accent1"/>
                </a:solidFill>
              </a:rPr>
              <a:t>veniam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quis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nostrud</a:t>
            </a:r>
            <a:r>
              <a:rPr lang="en-US" sz="1800" dirty="0">
                <a:solidFill>
                  <a:schemeClr val="accent1"/>
                </a:solidFill>
              </a:rPr>
              <a:t> exercitation </a:t>
            </a:r>
            <a:r>
              <a:rPr lang="en-US" sz="1800" dirty="0" err="1">
                <a:solidFill>
                  <a:schemeClr val="accent1"/>
                </a:solidFill>
              </a:rPr>
              <a:t>ullamco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laboris</a:t>
            </a:r>
            <a:r>
              <a:rPr lang="en-US" sz="1800" dirty="0">
                <a:solidFill>
                  <a:schemeClr val="accent1"/>
                </a:solidFill>
              </a:rPr>
              <a:t> nisi </a:t>
            </a:r>
            <a:r>
              <a:rPr lang="en-US" sz="1800" dirty="0" err="1">
                <a:solidFill>
                  <a:schemeClr val="accent1"/>
                </a:solidFill>
              </a:rPr>
              <a:t>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aliquip</a:t>
            </a:r>
            <a:r>
              <a:rPr lang="en-US" sz="1800" dirty="0">
                <a:solidFill>
                  <a:schemeClr val="accent1"/>
                </a:solidFill>
              </a:rPr>
              <a:t> ex </a:t>
            </a:r>
            <a:r>
              <a:rPr lang="en-US" sz="1800" dirty="0" err="1">
                <a:solidFill>
                  <a:schemeClr val="accent1"/>
                </a:solidFill>
              </a:rPr>
              <a:t>ea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commodo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consequat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790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BA34A7-773F-4B5F-8831-BD7E41726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199" y="2079000"/>
            <a:ext cx="5216801" cy="347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43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4275181" y="3204000"/>
            <a:ext cx="4280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3">
                    <a:lumMod val="75000"/>
                  </a:schemeClr>
                </a:solidFill>
              </a:rPr>
              <a:t>THANK YOU</a:t>
            </a:r>
            <a:endParaRPr lang="ru-RU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6000" y="504900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26001" y="504900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636000" y="5049000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446000" y="5049000"/>
            <a:ext cx="476176" cy="4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446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Video conference presentation template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Юрий Козырев</cp:lastModifiedBy>
  <cp:revision>21</cp:revision>
  <dcterms:created xsi:type="dcterms:W3CDTF">2020-07-05T17:04:43Z</dcterms:created>
  <dcterms:modified xsi:type="dcterms:W3CDTF">2020-07-12T17:45:26Z</dcterms:modified>
</cp:coreProperties>
</file>