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7" r:id="rId4"/>
    <p:sldId id="258" r:id="rId5"/>
    <p:sldId id="266" r:id="rId6"/>
    <p:sldId id="262" r:id="rId7"/>
    <p:sldId id="264" r:id="rId8"/>
    <p:sldId id="263" r:id="rId9"/>
    <p:sldId id="261" r:id="rId10"/>
    <p:sldId id="260" r:id="rId11"/>
  </p:sldIdLst>
  <p:sldSz cx="12192000" cy="6858000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>
      <p:cViewPr varScale="1">
        <p:scale>
          <a:sx n="84" d="100"/>
          <a:sy n="84" d="100"/>
        </p:scale>
        <p:origin x="-90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Chart title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Part  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51F-471C-BD9C-7B3DDF3EE7C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Part  2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51F-471C-BD9C-7B3DDF3EE7C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Part  3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51F-471C-BD9C-7B3DDF3EE7C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91564288"/>
        <c:axId val="91586560"/>
      </c:barChart>
      <c:catAx>
        <c:axId val="9156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1586560"/>
        <c:crosses val="autoZero"/>
        <c:auto val="1"/>
        <c:lblAlgn val="ctr"/>
        <c:lblOffset val="100"/>
        <c:noMultiLvlLbl val="0"/>
      </c:catAx>
      <c:valAx>
        <c:axId val="9158656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1564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EEB5F3-46D5-4827-9176-87B3ED40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9C46714-EA01-4BA8-B3F4-1804E1ADDE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FFA0AC6-9EBA-40E1-BBC8-87B9F008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BDAAFA1-B9E1-4CF6-9E6D-876137767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2847870-C82B-4F62-91CF-02C2A8DE6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009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F60D616-074D-47B4-B726-E9928A98B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9EA2C6B-320E-404F-B8A0-821D10932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BFE942B-7393-4B73-A8D9-DB6C12184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425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7CEB6D-ED6D-4526-81A8-6B48D4500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752732C-DB42-4FF4-B63F-BDB95C239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D427B4B-0BA1-4E32-AC35-3A7656175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8EFE849-CF36-4DF7-B3AA-B5613D278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0B612AF-149D-40FD-81B8-0BEF0CA21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186FBBA-6EDD-41C1-83F2-A92D6A1E1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242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E0E3E9-2EA0-4F93-ACF3-69B3BFD81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8FF30DC-8368-4617-B796-6D8CD1AA93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90E88DC-1E9E-475D-B470-7C75BF6F8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7651535-13B0-4736-B6E0-8114A25C3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85029B0-26CA-4FD7-8F74-A59107346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CFDCF4F-29F3-434F-93BF-7145496CA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5031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119624-59D1-41E3-AEA2-748028B57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761F556-4960-4FFB-84B0-6DD9DECFF6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F3852AA-44AB-40DE-ABB5-D989F49F6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FF99121-21B5-44CE-A3CC-FB750D001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BA2C88A-CBD1-4F5D-AFDA-B87C66F4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633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9D2C97F-DA00-4FE0-831A-7C4145CC87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9E203A0-4947-4CC0-B314-D5F901EC7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39999C7-CA6F-4918-9A59-E4F9979B2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7F7D328-60F9-4536-BF6F-A15329120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C5CB392-EC5F-4163-9BD2-AD0959FD7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441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CF96D8-8510-4EF3-B422-332DC57E5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3007763-0BB5-4DD5-BC47-1C50AB65A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048DF2C-669A-4DCA-8793-1F7410D7F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933E309-0F6F-484F-98FA-46AB4551E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063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EEB5F3-46D5-4827-9176-87B3ED40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4510" y="5364000"/>
            <a:ext cx="9144000" cy="13050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04648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2AF823D-AA6C-41CE-8369-D43088671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700" y="1809000"/>
            <a:ext cx="11730600" cy="4502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D5513ABB-3665-4C04-B6E2-F771C72F9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6000" y="144000"/>
            <a:ext cx="88128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733795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D4EC29-EC9D-4966-9B2F-5A81BAAA1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6000" y="144000"/>
            <a:ext cx="88128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703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78A106-66FA-4DD6-BAB3-B8D8393A6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C6B7C11-BF9E-408C-887F-6B9BC1863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579E133-BC16-4FB3-9BC0-B6A568D98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95CB5E0-055B-4886-BB25-0C7618D30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410B8AC-7215-4E96-8E27-FC440628E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502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456F72-33A8-4910-A853-F0EF915F0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3EF7DE8-23CA-4D99-8CC9-4903DDD552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8C177F8-D6AF-47A0-B490-1B3CDFEE6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B72E65B-AF1C-4F65-9941-D855AC96A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08AAEDA-38B0-46A7-BB17-DB378E2D8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07335DD-857A-49BC-BF94-7878B3D9B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990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7FFB23-FD3E-408F-A23F-485521549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557B89F-6135-4F2B-893F-E89610007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995CA68-6719-40C1-95A2-F647EA7FA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A4B353A-0A39-4E56-A1C1-2DDA22C59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2A394CB-908A-4E67-874E-EA58FD2B22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A4D78FF-9BDC-47EE-AD08-F85FEF056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B64B697-85E0-44B7-99FA-9C7AC6859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2D574AC-5168-4E22-8835-2D38CC2BB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0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9317D4-8ACB-498D-8524-425777540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58D9979-8217-47E8-9E8D-B2D0F8032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87BFD1B-2793-4D83-B874-8CE6EE8A1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293DF3D-5BBD-49D4-B217-881FB1389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233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7ACF60-303D-438B-ADDF-FD8A00C5B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D57D61A-5D1E-48D1-8F9F-72DCC6131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6FE97FC-8D71-4940-B6BB-6862C76594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9DCA0-1BB0-4A78-B9FD-CBA4791AF177}" type="datetimeFigureOut">
              <a:rPr lang="ru-RU" smtClean="0"/>
              <a:t>13.07.2020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5017A4A-6BE4-47CB-9CD4-A285E2D43D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9B2747D-D825-4A66-8A60-C4EE4BC746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xmlns="" id="{E909FA58-35F1-4666-A49D-C9A22E16BD99}"/>
              </a:ext>
            </a:extLst>
          </p:cNvPr>
          <p:cNvGrpSpPr/>
          <p:nvPr userDrawn="1"/>
        </p:nvGrpSpPr>
        <p:grpSpPr>
          <a:xfrm>
            <a:off x="-2160636" y="548807"/>
            <a:ext cx="1775473" cy="807830"/>
            <a:chOff x="-2096383" y="21447"/>
            <a:chExt cx="1331778" cy="60573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518C4380-D0AF-490D-8B26-5500269A18C4}"/>
                </a:ext>
              </a:extLst>
            </p:cNvPr>
            <p:cNvSpPr txBox="1"/>
            <p:nvPr userDrawn="1"/>
          </p:nvSpPr>
          <p:spPr>
            <a:xfrm>
              <a:off x="-2096383" y="21447"/>
              <a:ext cx="286414" cy="1846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pic>
          <p:nvPicPr>
            <p:cNvPr id="9" name="Picture 10">
              <a:hlinkClick r:id="rId16"/>
              <a:extLst>
                <a:ext uri="{FF2B5EF4-FFF2-40B4-BE49-F238E27FC236}">
                  <a16:creationId xmlns:a16="http://schemas.microsoft.com/office/drawing/2014/main" xmlns="" id="{0AB007C4-9C9F-4657-BC56-17742BB84C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30577" y="102192"/>
              <a:ext cx="965972" cy="5249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825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7.svg"/><Relationship Id="rId4" Type="http://schemas.openxmlformats.org/officeDocument/2006/relationships/image" Target="../media/image5.png"/><Relationship Id="rId9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9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26.svg"/><Relationship Id="rId4" Type="http://schemas.openxmlformats.org/officeDocument/2006/relationships/image" Target="../media/image15.png"/><Relationship Id="rId9" Type="http://schemas.openxmlformats.org/officeDocument/2006/relationships/image" Target="../media/image3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49DE0BE0-A2C4-4428-86D8-D9DE377D5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020" y="5364000"/>
            <a:ext cx="10868980" cy="1305000"/>
          </a:xfrm>
        </p:spPr>
        <p:txBody>
          <a:bodyPr>
            <a:normAutofit/>
          </a:bodyPr>
          <a:lstStyle/>
          <a:p>
            <a:r>
              <a:rPr lang="en-US" dirty="0"/>
              <a:t>Network  </a:t>
            </a:r>
            <a:r>
              <a:rPr lang="en-US"/>
              <a:t>Presentation </a:t>
            </a:r>
            <a:r>
              <a:rPr lang="en-US" smtClean="0"/>
              <a:t>Template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784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10F9C4B-F110-4FBD-829C-88884EBF9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Free PowerPoint templates and Google Slides Themes </a:t>
            </a:r>
          </a:p>
          <a:p>
            <a:pPr marL="0" indent="0">
              <a:buNone/>
            </a:pPr>
            <a:r>
              <a:rPr lang="en-US" dirty="0"/>
              <a:t>from </a:t>
            </a:r>
            <a:r>
              <a:rPr lang="en-US" dirty="0">
                <a:solidFill>
                  <a:schemeClr val="bg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free-slides.net </a:t>
            </a:r>
            <a:endParaRPr lang="en-US" dirty="0">
              <a:solidFill>
                <a:schemeClr val="bg2"/>
              </a:solidFill>
            </a:endParaRPr>
          </a:p>
          <a:p>
            <a:r>
              <a:rPr lang="en-US" dirty="0"/>
              <a:t>Icons designed by Vectors Market from </a:t>
            </a:r>
            <a:r>
              <a:rPr lang="en-US" dirty="0" err="1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06B2DD-7698-452C-A4F3-817C304DB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126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78A402B-EC8F-4913-9E37-C2F778C4F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endParaRPr lang="en-US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899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CF410A3-610B-4956-A4FE-6597D410A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000" y="2901969"/>
            <a:ext cx="3330000" cy="309203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CF3881-357C-4FCA-874F-76CC57210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2E003569-579D-4285-B007-005B990FF1A5}"/>
              </a:ext>
            </a:extLst>
          </p:cNvPr>
          <p:cNvSpPr txBox="1">
            <a:spLocks/>
          </p:cNvSpPr>
          <p:nvPr/>
        </p:nvSpPr>
        <p:spPr>
          <a:xfrm>
            <a:off x="4536800" y="2902413"/>
            <a:ext cx="3330000" cy="3467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consectetur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adipiscing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elit</a:t>
            </a:r>
            <a:r>
              <a:rPr lang="en-US" dirty="0">
                <a:solidFill>
                  <a:schemeClr val="bg1"/>
                </a:solidFill>
              </a:rPr>
              <a:t>, sed do </a:t>
            </a:r>
            <a:r>
              <a:rPr lang="en-US" dirty="0" err="1">
                <a:solidFill>
                  <a:schemeClr val="bg1"/>
                </a:solidFill>
              </a:rPr>
              <a:t>eiusmod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tempor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incididunt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labore</a:t>
            </a:r>
            <a:r>
              <a:rPr lang="en-US" dirty="0">
                <a:solidFill>
                  <a:schemeClr val="bg1"/>
                </a:solidFill>
              </a:rPr>
              <a:t> et dolore magna </a:t>
            </a:r>
            <a:r>
              <a:rPr lang="en-US" dirty="0" err="1">
                <a:solidFill>
                  <a:schemeClr val="bg1"/>
                </a:solidFill>
              </a:rPr>
              <a:t>aliqua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F3E7C23D-71B6-49F0-B7A1-F2BDD3357A70}"/>
              </a:ext>
            </a:extLst>
          </p:cNvPr>
          <p:cNvSpPr txBox="1">
            <a:spLocks/>
          </p:cNvSpPr>
          <p:nvPr/>
        </p:nvSpPr>
        <p:spPr>
          <a:xfrm>
            <a:off x="8422600" y="2901969"/>
            <a:ext cx="3330000" cy="3467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consectetur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adipiscing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elit</a:t>
            </a:r>
            <a:r>
              <a:rPr lang="en-US" dirty="0">
                <a:solidFill>
                  <a:schemeClr val="bg1"/>
                </a:solidFill>
              </a:rPr>
              <a:t>, sed do </a:t>
            </a:r>
            <a:r>
              <a:rPr lang="en-US" dirty="0" err="1">
                <a:solidFill>
                  <a:schemeClr val="bg1"/>
                </a:solidFill>
              </a:rPr>
              <a:t>eiusmod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tempor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incididunt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labore</a:t>
            </a:r>
            <a:r>
              <a:rPr lang="en-US" dirty="0">
                <a:solidFill>
                  <a:schemeClr val="bg1"/>
                </a:solidFill>
              </a:rPr>
              <a:t> et dolore magna </a:t>
            </a:r>
            <a:r>
              <a:rPr lang="en-US" dirty="0" err="1">
                <a:solidFill>
                  <a:schemeClr val="bg1"/>
                </a:solidFill>
              </a:rPr>
              <a:t>aliqua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7852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205C4BC1-8104-485E-AD56-4130F31E56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6171382"/>
              </p:ext>
            </p:extLst>
          </p:nvPr>
        </p:nvGraphicFramePr>
        <p:xfrm>
          <a:off x="230188" y="1809750"/>
          <a:ext cx="11731625" cy="4502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F4B98B-B04B-478F-A34E-960DCD668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37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CE4A6286-6A7E-499F-B178-8E6794579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graphicFrame>
        <p:nvGraphicFramePr>
          <p:cNvPr id="6" name="Таблица 10">
            <a:extLst>
              <a:ext uri="{FF2B5EF4-FFF2-40B4-BE49-F238E27FC236}">
                <a16:creationId xmlns:a16="http://schemas.microsoft.com/office/drawing/2014/main" xmlns="" id="{1625649D-205B-4ACB-99B3-39C5D587CC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0743723"/>
              </p:ext>
            </p:extLst>
          </p:nvPr>
        </p:nvGraphicFramePr>
        <p:xfrm>
          <a:off x="280988" y="2259000"/>
          <a:ext cx="11630024" cy="3460961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2907506">
                  <a:extLst>
                    <a:ext uri="{9D8B030D-6E8A-4147-A177-3AD203B41FA5}">
                      <a16:colId xmlns:a16="http://schemas.microsoft.com/office/drawing/2014/main" xmlns="" val="1060721299"/>
                    </a:ext>
                  </a:extLst>
                </a:gridCol>
                <a:gridCol w="2907506">
                  <a:extLst>
                    <a:ext uri="{9D8B030D-6E8A-4147-A177-3AD203B41FA5}">
                      <a16:colId xmlns:a16="http://schemas.microsoft.com/office/drawing/2014/main" xmlns="" val="3730294796"/>
                    </a:ext>
                  </a:extLst>
                </a:gridCol>
                <a:gridCol w="2907506">
                  <a:extLst>
                    <a:ext uri="{9D8B030D-6E8A-4147-A177-3AD203B41FA5}">
                      <a16:colId xmlns:a16="http://schemas.microsoft.com/office/drawing/2014/main" xmlns="" val="2835790685"/>
                    </a:ext>
                  </a:extLst>
                </a:gridCol>
                <a:gridCol w="2907506">
                  <a:extLst>
                    <a:ext uri="{9D8B030D-6E8A-4147-A177-3AD203B41FA5}">
                      <a16:colId xmlns:a16="http://schemas.microsoft.com/office/drawing/2014/main" xmlns="" val="3241802405"/>
                    </a:ext>
                  </a:extLst>
                </a:gridCol>
              </a:tblGrid>
              <a:tr h="49442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Title</a:t>
                      </a:r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Title</a:t>
                      </a:r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Title</a:t>
                      </a:r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Title</a:t>
                      </a:r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74826020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01.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Insert text here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Insert text here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Insert text here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69297412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02.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Insert text here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Insert text here</a:t>
                      </a:r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Insert text here</a:t>
                      </a:r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5992689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03.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Insert text here</a:t>
                      </a:r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Insert text here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Insert text here</a:t>
                      </a:r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01803528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04.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Insert text here</a:t>
                      </a:r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Insert text here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Insert text here</a:t>
                      </a:r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94233698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05.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Insert text here</a:t>
                      </a:r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Insert text here</a:t>
                      </a:r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Insert text here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90167924"/>
                  </a:ext>
                </a:extLst>
              </a:tr>
              <a:tr h="494423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06.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Insert text here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Insert text here</a:t>
                      </a:r>
                      <a:endParaRPr lang="ru-RU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Insert text here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16962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865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B727F95F-10AE-4660-879F-7AF1D00AA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84B455DB-31CF-468F-B776-540D0C2511DD}"/>
              </a:ext>
            </a:extLst>
          </p:cNvPr>
          <p:cNvGrpSpPr/>
          <p:nvPr/>
        </p:nvGrpSpPr>
        <p:grpSpPr>
          <a:xfrm>
            <a:off x="336000" y="2877159"/>
            <a:ext cx="2513765" cy="3476841"/>
            <a:chOff x="72235" y="2124000"/>
            <a:chExt cx="2838689" cy="3926250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356D178A-C4B7-471A-ACED-656113FE97B5}"/>
                </a:ext>
              </a:extLst>
            </p:cNvPr>
            <p:cNvSpPr/>
            <p:nvPr/>
          </p:nvSpPr>
          <p:spPr>
            <a:xfrm>
              <a:off x="72235" y="2124000"/>
              <a:ext cx="2838689" cy="3330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56913D4E-2F66-4552-95AA-645DA848E79E}"/>
                </a:ext>
              </a:extLst>
            </p:cNvPr>
            <p:cNvSpPr/>
            <p:nvPr/>
          </p:nvSpPr>
          <p:spPr>
            <a:xfrm>
              <a:off x="387236" y="2439000"/>
              <a:ext cx="2205000" cy="270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xmlns="" id="{01A00187-5FA2-4A0F-B131-FAAD086A9982}"/>
                </a:ext>
              </a:extLst>
            </p:cNvPr>
            <p:cNvSpPr/>
            <p:nvPr/>
          </p:nvSpPr>
          <p:spPr>
            <a:xfrm>
              <a:off x="565392" y="4542750"/>
              <a:ext cx="1848688" cy="1507500"/>
            </a:xfrm>
            <a:custGeom>
              <a:avLst/>
              <a:gdLst>
                <a:gd name="connsiteX0" fmla="*/ 1419346 w 2838690"/>
                <a:gd name="connsiteY0" fmla="*/ 0 h 1710000"/>
                <a:gd name="connsiteX1" fmla="*/ 2838690 w 2838690"/>
                <a:gd name="connsiteY1" fmla="*/ 675000 h 1710000"/>
                <a:gd name="connsiteX2" fmla="*/ 2838689 w 2838690"/>
                <a:gd name="connsiteY2" fmla="*/ 675000 h 1710000"/>
                <a:gd name="connsiteX3" fmla="*/ 2838689 w 2838690"/>
                <a:gd name="connsiteY3" fmla="*/ 1710000 h 1710000"/>
                <a:gd name="connsiteX4" fmla="*/ 0 w 2838690"/>
                <a:gd name="connsiteY4" fmla="*/ 1710000 h 1710000"/>
                <a:gd name="connsiteX5" fmla="*/ 0 w 2838690"/>
                <a:gd name="connsiteY5" fmla="*/ 675000 h 1710000"/>
                <a:gd name="connsiteX6" fmla="*/ 1 w 2838690"/>
                <a:gd name="connsiteY6" fmla="*/ 675000 h 17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38690" h="1710000">
                  <a:moveTo>
                    <a:pt x="1419346" y="0"/>
                  </a:moveTo>
                  <a:lnTo>
                    <a:pt x="2838690" y="675000"/>
                  </a:lnTo>
                  <a:lnTo>
                    <a:pt x="2838689" y="675000"/>
                  </a:lnTo>
                  <a:lnTo>
                    <a:pt x="2838689" y="1710000"/>
                  </a:lnTo>
                  <a:lnTo>
                    <a:pt x="0" y="1710000"/>
                  </a:lnTo>
                  <a:lnTo>
                    <a:pt x="0" y="675000"/>
                  </a:lnTo>
                  <a:lnTo>
                    <a:pt x="1" y="675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9" name="Прямоугольный треугольник 8">
              <a:extLst>
                <a:ext uri="{FF2B5EF4-FFF2-40B4-BE49-F238E27FC236}">
                  <a16:creationId xmlns:a16="http://schemas.microsoft.com/office/drawing/2014/main" xmlns="" id="{E7FF43F5-FDA9-4E7B-A86B-31C471D6952E}"/>
                </a:ext>
              </a:extLst>
            </p:cNvPr>
            <p:cNvSpPr/>
            <p:nvPr/>
          </p:nvSpPr>
          <p:spPr>
            <a:xfrm rot="16200000" flipH="1">
              <a:off x="20689" y="5505545"/>
              <a:ext cx="911248" cy="178157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ый треугольник 9">
              <a:extLst>
                <a:ext uri="{FF2B5EF4-FFF2-40B4-BE49-F238E27FC236}">
                  <a16:creationId xmlns:a16="http://schemas.microsoft.com/office/drawing/2014/main" xmlns="" id="{0442ED5B-9D24-4B60-8FE6-AA500355F7AD}"/>
                </a:ext>
              </a:extLst>
            </p:cNvPr>
            <p:cNvSpPr/>
            <p:nvPr/>
          </p:nvSpPr>
          <p:spPr>
            <a:xfrm rot="16200000" flipH="1" flipV="1">
              <a:off x="2047535" y="5505547"/>
              <a:ext cx="911248" cy="178154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84C81F1-1A4E-44E9-9CBC-2242AC8BFDC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298795" y="5542373"/>
            <a:ext cx="630001" cy="630001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C2FAFCC3-7E59-4F69-BE55-992A761C3462}"/>
              </a:ext>
            </a:extLst>
          </p:cNvPr>
          <p:cNvSpPr/>
          <p:nvPr/>
        </p:nvSpPr>
        <p:spPr>
          <a:xfrm>
            <a:off x="600372" y="3417962"/>
            <a:ext cx="2026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, sed do </a:t>
            </a:r>
            <a:r>
              <a:rPr lang="en-US" sz="1600" dirty="0" err="1"/>
              <a:t>eiusmod</a:t>
            </a:r>
            <a:r>
              <a:rPr lang="en-US" sz="1600" dirty="0"/>
              <a:t> </a:t>
            </a:r>
            <a:r>
              <a:rPr lang="en-US" sz="1600" dirty="0" err="1"/>
              <a:t>tempor</a:t>
            </a:r>
            <a:r>
              <a:rPr lang="en-US" sz="1600" dirty="0"/>
              <a:t> </a:t>
            </a:r>
            <a:r>
              <a:rPr lang="en-US" sz="1600" dirty="0" err="1"/>
              <a:t>incididunt</a:t>
            </a:r>
            <a:r>
              <a:rPr lang="en-US" sz="1600" dirty="0"/>
              <a:t> </a:t>
            </a:r>
            <a:r>
              <a:rPr lang="en-US" sz="1600" dirty="0" err="1"/>
              <a:t>ut</a:t>
            </a:r>
            <a:r>
              <a:rPr lang="en-US" sz="1600" dirty="0"/>
              <a:t> </a:t>
            </a:r>
            <a:r>
              <a:rPr lang="en-US" sz="1600" dirty="0" err="1"/>
              <a:t>labore</a:t>
            </a:r>
            <a:r>
              <a:rPr lang="en-US" sz="1600" dirty="0"/>
              <a:t> et dolore magna </a:t>
            </a:r>
            <a:r>
              <a:rPr lang="en-US" sz="1600" dirty="0" err="1"/>
              <a:t>aliqua</a:t>
            </a:r>
            <a:r>
              <a:rPr lang="en-US" sz="1600" dirty="0"/>
              <a:t>. </a:t>
            </a:r>
            <a:endParaRPr lang="ru-RU" sz="16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870423C4-BC4A-4E53-9789-BE87F6C9359D}"/>
              </a:ext>
            </a:extLst>
          </p:cNvPr>
          <p:cNvSpPr/>
          <p:nvPr/>
        </p:nvSpPr>
        <p:spPr>
          <a:xfrm>
            <a:off x="3327601" y="2877159"/>
            <a:ext cx="2513765" cy="294883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1090514F-0932-4078-B368-38D91A30EFBB}"/>
              </a:ext>
            </a:extLst>
          </p:cNvPr>
          <p:cNvSpPr/>
          <p:nvPr/>
        </p:nvSpPr>
        <p:spPr>
          <a:xfrm>
            <a:off x="3606546" y="3156103"/>
            <a:ext cx="1952610" cy="2390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xmlns="" id="{873D33E4-22A2-4A45-BF2C-8809654A9A34}"/>
              </a:ext>
            </a:extLst>
          </p:cNvPr>
          <p:cNvSpPr/>
          <p:nvPr/>
        </p:nvSpPr>
        <p:spPr>
          <a:xfrm>
            <a:off x="3764310" y="5019052"/>
            <a:ext cx="1637082" cy="1334948"/>
          </a:xfrm>
          <a:custGeom>
            <a:avLst/>
            <a:gdLst>
              <a:gd name="connsiteX0" fmla="*/ 1419346 w 2838690"/>
              <a:gd name="connsiteY0" fmla="*/ 0 h 1710000"/>
              <a:gd name="connsiteX1" fmla="*/ 2838690 w 2838690"/>
              <a:gd name="connsiteY1" fmla="*/ 675000 h 1710000"/>
              <a:gd name="connsiteX2" fmla="*/ 2838689 w 2838690"/>
              <a:gd name="connsiteY2" fmla="*/ 675000 h 1710000"/>
              <a:gd name="connsiteX3" fmla="*/ 2838689 w 2838690"/>
              <a:gd name="connsiteY3" fmla="*/ 1710000 h 1710000"/>
              <a:gd name="connsiteX4" fmla="*/ 0 w 2838690"/>
              <a:gd name="connsiteY4" fmla="*/ 1710000 h 1710000"/>
              <a:gd name="connsiteX5" fmla="*/ 0 w 2838690"/>
              <a:gd name="connsiteY5" fmla="*/ 675000 h 1710000"/>
              <a:gd name="connsiteX6" fmla="*/ 1 w 2838690"/>
              <a:gd name="connsiteY6" fmla="*/ 675000 h 17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8690" h="1710000">
                <a:moveTo>
                  <a:pt x="1419346" y="0"/>
                </a:moveTo>
                <a:lnTo>
                  <a:pt x="2838690" y="675000"/>
                </a:lnTo>
                <a:lnTo>
                  <a:pt x="2838689" y="675000"/>
                </a:lnTo>
                <a:lnTo>
                  <a:pt x="2838689" y="1710000"/>
                </a:lnTo>
                <a:lnTo>
                  <a:pt x="0" y="1710000"/>
                </a:lnTo>
                <a:lnTo>
                  <a:pt x="0" y="675000"/>
                </a:lnTo>
                <a:lnTo>
                  <a:pt x="1" y="67500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6" name="Прямоугольный треугольник 15">
            <a:extLst>
              <a:ext uri="{FF2B5EF4-FFF2-40B4-BE49-F238E27FC236}">
                <a16:creationId xmlns:a16="http://schemas.microsoft.com/office/drawing/2014/main" xmlns="" id="{A27FAC6A-A25B-4ABC-A5A5-AD84F81680F3}"/>
              </a:ext>
            </a:extLst>
          </p:cNvPr>
          <p:cNvSpPr/>
          <p:nvPr/>
        </p:nvSpPr>
        <p:spPr>
          <a:xfrm rot="16200000" flipH="1">
            <a:off x="3281955" y="5871643"/>
            <a:ext cx="806944" cy="15776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ый треугольник 16">
            <a:extLst>
              <a:ext uri="{FF2B5EF4-FFF2-40B4-BE49-F238E27FC236}">
                <a16:creationId xmlns:a16="http://schemas.microsoft.com/office/drawing/2014/main" xmlns="" id="{210BB2F7-643F-48D6-98F4-B7451BC01BB4}"/>
              </a:ext>
            </a:extLst>
          </p:cNvPr>
          <p:cNvSpPr/>
          <p:nvPr/>
        </p:nvSpPr>
        <p:spPr>
          <a:xfrm rot="16200000" flipH="1" flipV="1">
            <a:off x="5076803" y="5871645"/>
            <a:ext cx="806944" cy="15776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9BABC60C-1E28-43E7-8B5F-91CBB2559A62}"/>
              </a:ext>
            </a:extLst>
          </p:cNvPr>
          <p:cNvSpPr/>
          <p:nvPr/>
        </p:nvSpPr>
        <p:spPr>
          <a:xfrm>
            <a:off x="3591973" y="3417962"/>
            <a:ext cx="2026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, sed do </a:t>
            </a:r>
            <a:r>
              <a:rPr lang="en-US" sz="1600" dirty="0" err="1"/>
              <a:t>eiusmod</a:t>
            </a:r>
            <a:r>
              <a:rPr lang="en-US" sz="1600" dirty="0"/>
              <a:t> </a:t>
            </a:r>
            <a:r>
              <a:rPr lang="en-US" sz="1600" dirty="0" err="1"/>
              <a:t>tempor</a:t>
            </a:r>
            <a:r>
              <a:rPr lang="en-US" sz="1600" dirty="0"/>
              <a:t> </a:t>
            </a:r>
            <a:r>
              <a:rPr lang="en-US" sz="1600" dirty="0" err="1"/>
              <a:t>incididunt</a:t>
            </a:r>
            <a:r>
              <a:rPr lang="en-US" sz="1600" dirty="0"/>
              <a:t> </a:t>
            </a:r>
            <a:r>
              <a:rPr lang="en-US" sz="1600" dirty="0" err="1"/>
              <a:t>ut</a:t>
            </a:r>
            <a:r>
              <a:rPr lang="en-US" sz="1600" dirty="0"/>
              <a:t> </a:t>
            </a:r>
            <a:r>
              <a:rPr lang="en-US" sz="1600" dirty="0" err="1"/>
              <a:t>labore</a:t>
            </a:r>
            <a:r>
              <a:rPr lang="en-US" sz="1600" dirty="0"/>
              <a:t> et dolore magna </a:t>
            </a:r>
            <a:r>
              <a:rPr lang="en-US" sz="1600" dirty="0" err="1"/>
              <a:t>aliqua</a:t>
            </a:r>
            <a:r>
              <a:rPr lang="en-US" sz="1600" dirty="0"/>
              <a:t>. </a:t>
            </a:r>
            <a:endParaRPr lang="ru-RU" sz="1600" dirty="0"/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1CD95EE3-977E-4959-BFDB-3A0C0BEFF18F}"/>
              </a:ext>
            </a:extLst>
          </p:cNvPr>
          <p:cNvGrpSpPr/>
          <p:nvPr/>
        </p:nvGrpSpPr>
        <p:grpSpPr>
          <a:xfrm>
            <a:off x="6319202" y="2877159"/>
            <a:ext cx="2513765" cy="3476841"/>
            <a:chOff x="72235" y="2124000"/>
            <a:chExt cx="2838689" cy="3926250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08FD6434-A78C-4CD6-87F8-D79FE2A3A499}"/>
                </a:ext>
              </a:extLst>
            </p:cNvPr>
            <p:cNvSpPr/>
            <p:nvPr/>
          </p:nvSpPr>
          <p:spPr>
            <a:xfrm>
              <a:off x="72235" y="2124000"/>
              <a:ext cx="2838689" cy="3330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173ECCE1-2A15-4967-8C18-7FF579C30A4A}"/>
                </a:ext>
              </a:extLst>
            </p:cNvPr>
            <p:cNvSpPr/>
            <p:nvPr/>
          </p:nvSpPr>
          <p:spPr>
            <a:xfrm>
              <a:off x="387236" y="2439000"/>
              <a:ext cx="2205000" cy="270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xmlns="" id="{2D4684ED-6D0E-4701-A52F-C5CD0C84D2EA}"/>
                </a:ext>
              </a:extLst>
            </p:cNvPr>
            <p:cNvSpPr/>
            <p:nvPr/>
          </p:nvSpPr>
          <p:spPr>
            <a:xfrm>
              <a:off x="565392" y="4542750"/>
              <a:ext cx="1848688" cy="1507500"/>
            </a:xfrm>
            <a:custGeom>
              <a:avLst/>
              <a:gdLst>
                <a:gd name="connsiteX0" fmla="*/ 1419346 w 2838690"/>
                <a:gd name="connsiteY0" fmla="*/ 0 h 1710000"/>
                <a:gd name="connsiteX1" fmla="*/ 2838690 w 2838690"/>
                <a:gd name="connsiteY1" fmla="*/ 675000 h 1710000"/>
                <a:gd name="connsiteX2" fmla="*/ 2838689 w 2838690"/>
                <a:gd name="connsiteY2" fmla="*/ 675000 h 1710000"/>
                <a:gd name="connsiteX3" fmla="*/ 2838689 w 2838690"/>
                <a:gd name="connsiteY3" fmla="*/ 1710000 h 1710000"/>
                <a:gd name="connsiteX4" fmla="*/ 0 w 2838690"/>
                <a:gd name="connsiteY4" fmla="*/ 1710000 h 1710000"/>
                <a:gd name="connsiteX5" fmla="*/ 0 w 2838690"/>
                <a:gd name="connsiteY5" fmla="*/ 675000 h 1710000"/>
                <a:gd name="connsiteX6" fmla="*/ 1 w 2838690"/>
                <a:gd name="connsiteY6" fmla="*/ 675000 h 17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38690" h="1710000">
                  <a:moveTo>
                    <a:pt x="1419346" y="0"/>
                  </a:moveTo>
                  <a:lnTo>
                    <a:pt x="2838690" y="675000"/>
                  </a:lnTo>
                  <a:lnTo>
                    <a:pt x="2838689" y="675000"/>
                  </a:lnTo>
                  <a:lnTo>
                    <a:pt x="2838689" y="1710000"/>
                  </a:lnTo>
                  <a:lnTo>
                    <a:pt x="0" y="1710000"/>
                  </a:lnTo>
                  <a:lnTo>
                    <a:pt x="0" y="675000"/>
                  </a:lnTo>
                  <a:lnTo>
                    <a:pt x="1" y="675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23" name="Прямоугольный треугольник 22">
              <a:extLst>
                <a:ext uri="{FF2B5EF4-FFF2-40B4-BE49-F238E27FC236}">
                  <a16:creationId xmlns:a16="http://schemas.microsoft.com/office/drawing/2014/main" xmlns="" id="{552F6AE3-B93E-4CC7-B78D-0D699932E42C}"/>
                </a:ext>
              </a:extLst>
            </p:cNvPr>
            <p:cNvSpPr/>
            <p:nvPr/>
          </p:nvSpPr>
          <p:spPr>
            <a:xfrm rot="16200000" flipH="1">
              <a:off x="20689" y="5505545"/>
              <a:ext cx="911248" cy="178157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ый треугольник 23">
              <a:extLst>
                <a:ext uri="{FF2B5EF4-FFF2-40B4-BE49-F238E27FC236}">
                  <a16:creationId xmlns:a16="http://schemas.microsoft.com/office/drawing/2014/main" xmlns="" id="{8306F7A3-9579-4C1D-9BAC-A1B5FB6931B4}"/>
                </a:ext>
              </a:extLst>
            </p:cNvPr>
            <p:cNvSpPr/>
            <p:nvPr/>
          </p:nvSpPr>
          <p:spPr>
            <a:xfrm rot="16200000" flipH="1" flipV="1">
              <a:off x="2047535" y="5505547"/>
              <a:ext cx="911248" cy="178154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4FCE623A-4485-465B-A25C-F0C910F05E4C}"/>
              </a:ext>
            </a:extLst>
          </p:cNvPr>
          <p:cNvSpPr/>
          <p:nvPr/>
        </p:nvSpPr>
        <p:spPr>
          <a:xfrm>
            <a:off x="6583574" y="3417962"/>
            <a:ext cx="2026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, sed do </a:t>
            </a:r>
            <a:r>
              <a:rPr lang="en-US" sz="1600" dirty="0" err="1"/>
              <a:t>eiusmod</a:t>
            </a:r>
            <a:r>
              <a:rPr lang="en-US" sz="1600" dirty="0"/>
              <a:t> </a:t>
            </a:r>
            <a:r>
              <a:rPr lang="en-US" sz="1600" dirty="0" err="1"/>
              <a:t>tempor</a:t>
            </a:r>
            <a:r>
              <a:rPr lang="en-US" sz="1600" dirty="0"/>
              <a:t> </a:t>
            </a:r>
            <a:r>
              <a:rPr lang="en-US" sz="1600" dirty="0" err="1"/>
              <a:t>incididunt</a:t>
            </a:r>
            <a:r>
              <a:rPr lang="en-US" sz="1600" dirty="0"/>
              <a:t> </a:t>
            </a:r>
            <a:r>
              <a:rPr lang="en-US" sz="1600" dirty="0" err="1"/>
              <a:t>ut</a:t>
            </a:r>
            <a:r>
              <a:rPr lang="en-US" sz="1600" dirty="0"/>
              <a:t> </a:t>
            </a:r>
            <a:r>
              <a:rPr lang="en-US" sz="1600" dirty="0" err="1"/>
              <a:t>labore</a:t>
            </a:r>
            <a:r>
              <a:rPr lang="en-US" sz="1600" dirty="0"/>
              <a:t> et dolore magna </a:t>
            </a:r>
            <a:r>
              <a:rPr lang="en-US" sz="1600" dirty="0" err="1"/>
              <a:t>aliqua</a:t>
            </a:r>
            <a:r>
              <a:rPr lang="en-US" sz="1600" dirty="0"/>
              <a:t>. </a:t>
            </a:r>
            <a:endParaRPr lang="ru-RU" sz="1600" dirty="0"/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xmlns="" id="{28EE4121-25B3-4D5E-AC4C-ED3BAA0E9599}"/>
              </a:ext>
            </a:extLst>
          </p:cNvPr>
          <p:cNvGrpSpPr/>
          <p:nvPr/>
        </p:nvGrpSpPr>
        <p:grpSpPr>
          <a:xfrm>
            <a:off x="9310803" y="2877159"/>
            <a:ext cx="2513765" cy="3476841"/>
            <a:chOff x="72235" y="2124000"/>
            <a:chExt cx="2838689" cy="3926250"/>
          </a:xfrm>
        </p:grpSpPr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xmlns="" id="{C5D16EA6-3C30-4A2D-AD1C-32A6B4B8831F}"/>
                </a:ext>
              </a:extLst>
            </p:cNvPr>
            <p:cNvSpPr/>
            <p:nvPr/>
          </p:nvSpPr>
          <p:spPr>
            <a:xfrm>
              <a:off x="72235" y="2124000"/>
              <a:ext cx="2838689" cy="3330000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xmlns="" id="{BF538725-4E02-46D2-9EF2-09B6D7A1F2C0}"/>
                </a:ext>
              </a:extLst>
            </p:cNvPr>
            <p:cNvSpPr/>
            <p:nvPr/>
          </p:nvSpPr>
          <p:spPr>
            <a:xfrm>
              <a:off x="387236" y="2439000"/>
              <a:ext cx="2205000" cy="270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xmlns="" id="{2EA5C19C-0D73-468F-AF5F-25F9A492B670}"/>
                </a:ext>
              </a:extLst>
            </p:cNvPr>
            <p:cNvSpPr/>
            <p:nvPr/>
          </p:nvSpPr>
          <p:spPr>
            <a:xfrm>
              <a:off x="565392" y="4542750"/>
              <a:ext cx="1848688" cy="1507500"/>
            </a:xfrm>
            <a:custGeom>
              <a:avLst/>
              <a:gdLst>
                <a:gd name="connsiteX0" fmla="*/ 1419346 w 2838690"/>
                <a:gd name="connsiteY0" fmla="*/ 0 h 1710000"/>
                <a:gd name="connsiteX1" fmla="*/ 2838690 w 2838690"/>
                <a:gd name="connsiteY1" fmla="*/ 675000 h 1710000"/>
                <a:gd name="connsiteX2" fmla="*/ 2838689 w 2838690"/>
                <a:gd name="connsiteY2" fmla="*/ 675000 h 1710000"/>
                <a:gd name="connsiteX3" fmla="*/ 2838689 w 2838690"/>
                <a:gd name="connsiteY3" fmla="*/ 1710000 h 1710000"/>
                <a:gd name="connsiteX4" fmla="*/ 0 w 2838690"/>
                <a:gd name="connsiteY4" fmla="*/ 1710000 h 1710000"/>
                <a:gd name="connsiteX5" fmla="*/ 0 w 2838690"/>
                <a:gd name="connsiteY5" fmla="*/ 675000 h 1710000"/>
                <a:gd name="connsiteX6" fmla="*/ 1 w 2838690"/>
                <a:gd name="connsiteY6" fmla="*/ 675000 h 17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38690" h="1710000">
                  <a:moveTo>
                    <a:pt x="1419346" y="0"/>
                  </a:moveTo>
                  <a:lnTo>
                    <a:pt x="2838690" y="675000"/>
                  </a:lnTo>
                  <a:lnTo>
                    <a:pt x="2838689" y="675000"/>
                  </a:lnTo>
                  <a:lnTo>
                    <a:pt x="2838689" y="1710000"/>
                  </a:lnTo>
                  <a:lnTo>
                    <a:pt x="0" y="1710000"/>
                  </a:lnTo>
                  <a:lnTo>
                    <a:pt x="0" y="675000"/>
                  </a:lnTo>
                  <a:lnTo>
                    <a:pt x="1" y="6750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30" name="Прямоугольный треугольник 29">
              <a:extLst>
                <a:ext uri="{FF2B5EF4-FFF2-40B4-BE49-F238E27FC236}">
                  <a16:creationId xmlns:a16="http://schemas.microsoft.com/office/drawing/2014/main" xmlns="" id="{09649055-F498-4D16-8C97-F0E4FCFEE511}"/>
                </a:ext>
              </a:extLst>
            </p:cNvPr>
            <p:cNvSpPr/>
            <p:nvPr/>
          </p:nvSpPr>
          <p:spPr>
            <a:xfrm rot="16200000" flipH="1">
              <a:off x="20689" y="5505545"/>
              <a:ext cx="911248" cy="178157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ый треугольник 30">
              <a:extLst>
                <a:ext uri="{FF2B5EF4-FFF2-40B4-BE49-F238E27FC236}">
                  <a16:creationId xmlns:a16="http://schemas.microsoft.com/office/drawing/2014/main" xmlns="" id="{11B54FED-30A2-4D73-B2E7-B40E63447579}"/>
                </a:ext>
              </a:extLst>
            </p:cNvPr>
            <p:cNvSpPr/>
            <p:nvPr/>
          </p:nvSpPr>
          <p:spPr>
            <a:xfrm rot="16200000" flipH="1" flipV="1">
              <a:off x="2047535" y="5505547"/>
              <a:ext cx="911248" cy="178154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DB945591-C999-430F-99B1-4C3742D3B8AB}"/>
              </a:ext>
            </a:extLst>
          </p:cNvPr>
          <p:cNvSpPr/>
          <p:nvPr/>
        </p:nvSpPr>
        <p:spPr>
          <a:xfrm>
            <a:off x="9575175" y="3417962"/>
            <a:ext cx="2026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, sed do </a:t>
            </a:r>
            <a:r>
              <a:rPr lang="en-US" sz="1600" dirty="0" err="1"/>
              <a:t>eiusmod</a:t>
            </a:r>
            <a:r>
              <a:rPr lang="en-US" sz="1600" dirty="0"/>
              <a:t> </a:t>
            </a:r>
            <a:r>
              <a:rPr lang="en-US" sz="1600" dirty="0" err="1"/>
              <a:t>tempor</a:t>
            </a:r>
            <a:r>
              <a:rPr lang="en-US" sz="1600" dirty="0"/>
              <a:t> </a:t>
            </a:r>
            <a:r>
              <a:rPr lang="en-US" sz="1600" dirty="0" err="1"/>
              <a:t>incididunt</a:t>
            </a:r>
            <a:r>
              <a:rPr lang="en-US" sz="1600" dirty="0"/>
              <a:t> </a:t>
            </a:r>
            <a:r>
              <a:rPr lang="en-US" sz="1600" dirty="0" err="1"/>
              <a:t>ut</a:t>
            </a:r>
            <a:r>
              <a:rPr lang="en-US" sz="1600" dirty="0"/>
              <a:t> </a:t>
            </a:r>
            <a:r>
              <a:rPr lang="en-US" sz="1600" dirty="0" err="1"/>
              <a:t>labore</a:t>
            </a:r>
            <a:r>
              <a:rPr lang="en-US" sz="1600" dirty="0"/>
              <a:t> et dolore magna </a:t>
            </a:r>
            <a:r>
              <a:rPr lang="en-US" sz="1600" dirty="0" err="1"/>
              <a:t>aliqua</a:t>
            </a:r>
            <a:r>
              <a:rPr lang="en-US" sz="1600" dirty="0"/>
              <a:t>. </a:t>
            </a:r>
            <a:endParaRPr lang="ru-RU" sz="1600" dirty="0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D68BE849-B5B2-43F3-85DB-EDBBDCA0ECC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 flipH="1">
            <a:off x="4267851" y="5506040"/>
            <a:ext cx="630000" cy="63000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CF7DC0DE-0E6E-4084-A3D9-2814B832C5C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 flipH="1">
            <a:off x="7259452" y="5506040"/>
            <a:ext cx="630000" cy="63000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81AE8A6E-1E07-40FD-85E0-F1297F9DF3F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 flipH="1">
            <a:off x="10273599" y="5542374"/>
            <a:ext cx="630000" cy="6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08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B17086-1348-41D1-AAEF-04A4BE547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xmlns="" id="{6F252D98-C1FB-46DB-B8F5-1C9544231C58}"/>
              </a:ext>
            </a:extLst>
          </p:cNvPr>
          <p:cNvSpPr/>
          <p:nvPr/>
        </p:nvSpPr>
        <p:spPr>
          <a:xfrm>
            <a:off x="8301000" y="3026873"/>
            <a:ext cx="2745000" cy="1485000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CBE9177-47C5-4341-AF0B-2B634625E1EC}"/>
              </a:ext>
            </a:extLst>
          </p:cNvPr>
          <p:cNvSpPr/>
          <p:nvPr/>
        </p:nvSpPr>
        <p:spPr>
          <a:xfrm>
            <a:off x="6616850" y="3398638"/>
            <a:ext cx="1690500" cy="7404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8BE102A-07DE-4345-A54D-3431B58B1667}"/>
              </a:ext>
            </a:extLst>
          </p:cNvPr>
          <p:cNvSpPr/>
          <p:nvPr/>
        </p:nvSpPr>
        <p:spPr>
          <a:xfrm>
            <a:off x="4929525" y="3398637"/>
            <a:ext cx="1690500" cy="7404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9BAC1180-0217-4C31-9CC1-E63188F9C64C}"/>
              </a:ext>
            </a:extLst>
          </p:cNvPr>
          <p:cNvSpPr/>
          <p:nvPr/>
        </p:nvSpPr>
        <p:spPr>
          <a:xfrm>
            <a:off x="3243305" y="3398637"/>
            <a:ext cx="1690500" cy="7404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5E31F52-0288-4D17-AF2C-7F052FACA12E}"/>
              </a:ext>
            </a:extLst>
          </p:cNvPr>
          <p:cNvSpPr/>
          <p:nvPr/>
        </p:nvSpPr>
        <p:spPr>
          <a:xfrm>
            <a:off x="1552805" y="3398637"/>
            <a:ext cx="1690500" cy="740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9F951BD-B5E9-4A9C-B38A-B550DA9CB727}"/>
              </a:ext>
            </a:extLst>
          </p:cNvPr>
          <p:cNvSpPr txBox="1"/>
          <p:nvPr/>
        </p:nvSpPr>
        <p:spPr>
          <a:xfrm>
            <a:off x="8571000" y="3445677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2025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98E1E30-415C-4584-9E7E-B43AB639D803}"/>
              </a:ext>
            </a:extLst>
          </p:cNvPr>
          <p:cNvSpPr txBox="1"/>
          <p:nvPr/>
        </p:nvSpPr>
        <p:spPr>
          <a:xfrm>
            <a:off x="6916530" y="3457627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2020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343CE42-D796-4DEC-B36E-EF3BF590FA0D}"/>
              </a:ext>
            </a:extLst>
          </p:cNvPr>
          <p:cNvSpPr txBox="1"/>
          <p:nvPr/>
        </p:nvSpPr>
        <p:spPr>
          <a:xfrm>
            <a:off x="5219680" y="3457626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2015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A7DCD9A-B39D-448A-85AC-718A2B58F729}"/>
              </a:ext>
            </a:extLst>
          </p:cNvPr>
          <p:cNvSpPr txBox="1"/>
          <p:nvPr/>
        </p:nvSpPr>
        <p:spPr>
          <a:xfrm>
            <a:off x="3522830" y="3457625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2010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50FDE1F-4D51-4CF2-8AF4-1A1E54C5E57A}"/>
              </a:ext>
            </a:extLst>
          </p:cNvPr>
          <p:cNvSpPr txBox="1"/>
          <p:nvPr/>
        </p:nvSpPr>
        <p:spPr>
          <a:xfrm>
            <a:off x="1825980" y="3457624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2005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30C3A11F-1A1E-42A7-8579-8B3DDB85E845}"/>
              </a:ext>
            </a:extLst>
          </p:cNvPr>
          <p:cNvSpPr/>
          <p:nvPr/>
        </p:nvSpPr>
        <p:spPr>
          <a:xfrm>
            <a:off x="2157298" y="4550907"/>
            <a:ext cx="481514" cy="455966"/>
          </a:xfrm>
          <a:prstGeom prst="roundRect">
            <a:avLst>
              <a:gd name="adj" fmla="val 1575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5413E788-447E-4C3A-B8B2-3A0FE478B5F7}"/>
              </a:ext>
            </a:extLst>
          </p:cNvPr>
          <p:cNvSpPr/>
          <p:nvPr/>
        </p:nvSpPr>
        <p:spPr>
          <a:xfrm>
            <a:off x="3836099" y="4550907"/>
            <a:ext cx="488110" cy="455966"/>
          </a:xfrm>
          <a:prstGeom prst="roundRect">
            <a:avLst>
              <a:gd name="adj" fmla="val 1891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D02AC432-6674-41D4-90A2-EFCC64747C03}"/>
              </a:ext>
            </a:extLst>
          </p:cNvPr>
          <p:cNvSpPr/>
          <p:nvPr/>
        </p:nvSpPr>
        <p:spPr>
          <a:xfrm>
            <a:off x="5529885" y="4547723"/>
            <a:ext cx="483280" cy="455966"/>
          </a:xfrm>
          <a:prstGeom prst="roundRect">
            <a:avLst>
              <a:gd name="adj" fmla="val 1701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D537F8B3-1D47-4620-9DDB-D2777FF3A8F4}"/>
              </a:ext>
            </a:extLst>
          </p:cNvPr>
          <p:cNvSpPr/>
          <p:nvPr/>
        </p:nvSpPr>
        <p:spPr>
          <a:xfrm>
            <a:off x="7221343" y="4547724"/>
            <a:ext cx="481514" cy="455966"/>
          </a:xfrm>
          <a:prstGeom prst="roundRect">
            <a:avLst>
              <a:gd name="adj" fmla="val 18185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xmlns="" id="{6AD2CE5A-FA59-41B5-9B39-2C794BF40516}"/>
              </a:ext>
            </a:extLst>
          </p:cNvPr>
          <p:cNvSpPr/>
          <p:nvPr/>
        </p:nvSpPr>
        <p:spPr>
          <a:xfrm>
            <a:off x="8902233" y="4547723"/>
            <a:ext cx="481514" cy="455966"/>
          </a:xfrm>
          <a:prstGeom prst="roundRect">
            <a:avLst>
              <a:gd name="adj" fmla="val 1664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65D1D9F8-39BB-4CB9-8A6B-EB219FAE77F4}"/>
              </a:ext>
            </a:extLst>
          </p:cNvPr>
          <p:cNvSpPr/>
          <p:nvPr/>
        </p:nvSpPr>
        <p:spPr>
          <a:xfrm>
            <a:off x="1585803" y="5228340"/>
            <a:ext cx="16245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>
                <a:solidFill>
                  <a:schemeClr val="bg1"/>
                </a:solidFill>
              </a:rPr>
              <a:t>Lorem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ipsum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dolor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sit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amet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consectetur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adipiscing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elit</a:t>
            </a:r>
            <a:r>
              <a:rPr lang="ru-RU" sz="16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28B8FC37-B647-419C-8614-562CB9A8279F}"/>
              </a:ext>
            </a:extLst>
          </p:cNvPr>
          <p:cNvSpPr/>
          <p:nvPr/>
        </p:nvSpPr>
        <p:spPr>
          <a:xfrm>
            <a:off x="3280798" y="5231782"/>
            <a:ext cx="16245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>
                <a:solidFill>
                  <a:schemeClr val="bg1"/>
                </a:solidFill>
              </a:rPr>
              <a:t>Lorem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ipsum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dolor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sit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amet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consectetur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adipiscing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elit</a:t>
            </a:r>
            <a:r>
              <a:rPr lang="ru-RU" sz="16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7F2B5524-BA67-43F5-846E-AAE11465D6AA}"/>
              </a:ext>
            </a:extLst>
          </p:cNvPr>
          <p:cNvSpPr/>
          <p:nvPr/>
        </p:nvSpPr>
        <p:spPr>
          <a:xfrm>
            <a:off x="4959273" y="5228340"/>
            <a:ext cx="16245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>
                <a:solidFill>
                  <a:schemeClr val="bg1"/>
                </a:solidFill>
              </a:rPr>
              <a:t>Lorem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ipsum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dolor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sit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amet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consectetur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adipiscing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elit</a:t>
            </a:r>
            <a:r>
              <a:rPr lang="ru-RU" sz="16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0FECA1B6-AB5C-46BB-83CF-D917CC5EC9C9}"/>
              </a:ext>
            </a:extLst>
          </p:cNvPr>
          <p:cNvSpPr/>
          <p:nvPr/>
        </p:nvSpPr>
        <p:spPr>
          <a:xfrm>
            <a:off x="6654268" y="5228340"/>
            <a:ext cx="16245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>
                <a:solidFill>
                  <a:schemeClr val="bg1"/>
                </a:solidFill>
              </a:rPr>
              <a:t>Lorem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ipsum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dolor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sit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amet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consectetur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adipiscing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elit</a:t>
            </a:r>
            <a:r>
              <a:rPr lang="ru-RU" sz="16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BDDFE071-966B-4576-9B88-3C2B68B9BC34}"/>
              </a:ext>
            </a:extLst>
          </p:cNvPr>
          <p:cNvSpPr/>
          <p:nvPr/>
        </p:nvSpPr>
        <p:spPr>
          <a:xfrm>
            <a:off x="8330738" y="5228340"/>
            <a:ext cx="16245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>
                <a:solidFill>
                  <a:schemeClr val="bg1"/>
                </a:solidFill>
              </a:rPr>
              <a:t>Lorem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ipsum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dolor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sit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amet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consectetur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adipiscing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elit</a:t>
            </a:r>
            <a:r>
              <a:rPr lang="ru-RU" sz="160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E4FEFBC5-153D-4F8D-8D77-7D668E80D47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224307" y="4591829"/>
            <a:ext cx="360000" cy="360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7C96FED2-76F7-49FF-86DD-A60B3C1EB23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900154" y="4591281"/>
            <a:ext cx="360000" cy="3600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82E65AFF-D337-4C32-8DAC-366455D7525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5600090" y="4590657"/>
            <a:ext cx="360000" cy="360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5681049D-C1BF-48EA-9706-C51E977E193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7279961" y="4590657"/>
            <a:ext cx="360000" cy="3600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D518C7DC-10E2-4B39-92F5-5EFCDDC0629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8966850" y="4604654"/>
            <a:ext cx="360000" cy="360000"/>
          </a:xfrm>
          <a:prstGeom prst="rect">
            <a:avLst/>
          </a:prstGeom>
        </p:spPr>
      </p:pic>
      <p:sp>
        <p:nvSpPr>
          <p:cNvPr id="28" name="Текст 11">
            <a:extLst>
              <a:ext uri="{FF2B5EF4-FFF2-40B4-BE49-F238E27FC236}">
                <a16:creationId xmlns:a16="http://schemas.microsoft.com/office/drawing/2014/main" xmlns="" id="{6518AAFD-ED0D-4F77-BD2D-F9EDABE5D682}"/>
              </a:ext>
            </a:extLst>
          </p:cNvPr>
          <p:cNvSpPr txBox="1">
            <a:spLocks/>
          </p:cNvSpPr>
          <p:nvPr/>
        </p:nvSpPr>
        <p:spPr>
          <a:xfrm>
            <a:off x="763586" y="2168702"/>
            <a:ext cx="10664825" cy="108029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Lorem ipsum dolor sit </a:t>
            </a:r>
            <a:r>
              <a:rPr lang="en-US" sz="1800" dirty="0" err="1">
                <a:solidFill>
                  <a:schemeClr val="bg1"/>
                </a:solidFill>
              </a:rPr>
              <a:t>amet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consectetur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adipiscing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elit</a:t>
            </a:r>
            <a:r>
              <a:rPr lang="en-US" sz="1800" dirty="0">
                <a:solidFill>
                  <a:schemeClr val="bg1"/>
                </a:solidFill>
              </a:rPr>
              <a:t>, sed do </a:t>
            </a:r>
            <a:r>
              <a:rPr lang="en-US" sz="1800" dirty="0" err="1">
                <a:solidFill>
                  <a:schemeClr val="bg1"/>
                </a:solidFill>
              </a:rPr>
              <a:t>eiusmod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tempor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incididunt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ut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labore</a:t>
            </a:r>
            <a:r>
              <a:rPr lang="en-US" sz="1800" dirty="0">
                <a:solidFill>
                  <a:schemeClr val="bg1"/>
                </a:solidFill>
              </a:rPr>
              <a:t> et dolore magna </a:t>
            </a:r>
            <a:r>
              <a:rPr lang="en-US" sz="1800" dirty="0" err="1">
                <a:solidFill>
                  <a:schemeClr val="bg1"/>
                </a:solidFill>
              </a:rPr>
              <a:t>aliqua</a:t>
            </a:r>
            <a:r>
              <a:rPr lang="en-US" sz="1800" dirty="0">
                <a:solidFill>
                  <a:schemeClr val="bg1"/>
                </a:solidFill>
              </a:rPr>
              <a:t>. 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Ut </a:t>
            </a:r>
            <a:r>
              <a:rPr lang="en-US" sz="1800" dirty="0" err="1">
                <a:solidFill>
                  <a:schemeClr val="bg1"/>
                </a:solidFill>
              </a:rPr>
              <a:t>enim</a:t>
            </a:r>
            <a:r>
              <a:rPr lang="en-US" sz="1800" dirty="0">
                <a:solidFill>
                  <a:schemeClr val="bg1"/>
                </a:solidFill>
              </a:rPr>
              <a:t> ad minim </a:t>
            </a:r>
            <a:r>
              <a:rPr lang="en-US" sz="1800" dirty="0" err="1">
                <a:solidFill>
                  <a:schemeClr val="bg1"/>
                </a:solidFill>
              </a:rPr>
              <a:t>veniam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quis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nostrud</a:t>
            </a:r>
            <a:r>
              <a:rPr lang="en-US" sz="1800" dirty="0">
                <a:solidFill>
                  <a:schemeClr val="bg1"/>
                </a:solidFill>
              </a:rPr>
              <a:t> exercitation </a:t>
            </a:r>
            <a:r>
              <a:rPr lang="en-US" sz="1800" dirty="0" err="1">
                <a:solidFill>
                  <a:schemeClr val="bg1"/>
                </a:solidFill>
              </a:rPr>
              <a:t>ullamco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laboris</a:t>
            </a:r>
            <a:r>
              <a:rPr lang="en-US" sz="1800" dirty="0">
                <a:solidFill>
                  <a:schemeClr val="bg1"/>
                </a:solidFill>
              </a:rPr>
              <a:t> nisi </a:t>
            </a:r>
            <a:r>
              <a:rPr lang="en-US" sz="1800" dirty="0" err="1">
                <a:solidFill>
                  <a:schemeClr val="bg1"/>
                </a:solidFill>
              </a:rPr>
              <a:t>ut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aliquip</a:t>
            </a:r>
            <a:r>
              <a:rPr lang="en-US" sz="1800" dirty="0">
                <a:solidFill>
                  <a:schemeClr val="bg1"/>
                </a:solidFill>
              </a:rPr>
              <a:t> ex </a:t>
            </a:r>
            <a:r>
              <a:rPr lang="en-US" sz="1800" dirty="0" err="1">
                <a:solidFill>
                  <a:schemeClr val="bg1"/>
                </a:solidFill>
              </a:rPr>
              <a:t>ea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commodo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consequat</a:t>
            </a:r>
            <a:r>
              <a:rPr lang="en-US" sz="18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8790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50ECA6-2C10-42CC-8823-AE3421095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6A69E54-D44B-4DB4-89D6-039D8E20273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73644" y="2145818"/>
            <a:ext cx="5219700" cy="391636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consectetur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adipiscing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elit</a:t>
            </a:r>
            <a:r>
              <a:rPr lang="en-US" dirty="0">
                <a:solidFill>
                  <a:schemeClr val="bg1"/>
                </a:solidFill>
              </a:rPr>
              <a:t>, sed do </a:t>
            </a:r>
            <a:r>
              <a:rPr lang="en-US" dirty="0" err="1">
                <a:solidFill>
                  <a:schemeClr val="bg1"/>
                </a:solidFill>
              </a:rPr>
              <a:t>eiusmod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tempor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incididunt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labore</a:t>
            </a:r>
            <a:r>
              <a:rPr lang="en-US" dirty="0">
                <a:solidFill>
                  <a:schemeClr val="bg1"/>
                </a:solidFill>
              </a:rPr>
              <a:t> et dolore magna </a:t>
            </a:r>
            <a:r>
              <a:rPr lang="en-US" dirty="0" err="1">
                <a:solidFill>
                  <a:schemeClr val="bg1"/>
                </a:solidFill>
              </a:rPr>
              <a:t>aliqua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>
                <a:solidFill>
                  <a:schemeClr val="bg1"/>
                </a:solidFill>
              </a:rPr>
              <a:t>Ut </a:t>
            </a:r>
            <a:r>
              <a:rPr lang="en-US" dirty="0" err="1">
                <a:solidFill>
                  <a:schemeClr val="bg1"/>
                </a:solidFill>
              </a:rPr>
              <a:t>enim</a:t>
            </a:r>
            <a:r>
              <a:rPr lang="en-US" dirty="0">
                <a:solidFill>
                  <a:schemeClr val="bg1"/>
                </a:solidFill>
              </a:rPr>
              <a:t> ad minim </a:t>
            </a:r>
            <a:r>
              <a:rPr lang="en-US" dirty="0" err="1">
                <a:solidFill>
                  <a:schemeClr val="bg1"/>
                </a:solidFill>
              </a:rPr>
              <a:t>veniam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quis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nostrud</a:t>
            </a:r>
            <a:r>
              <a:rPr lang="en-US" dirty="0">
                <a:solidFill>
                  <a:schemeClr val="bg1"/>
                </a:solidFill>
              </a:rPr>
              <a:t> exercitation </a:t>
            </a:r>
            <a:r>
              <a:rPr lang="en-US" dirty="0" err="1">
                <a:solidFill>
                  <a:schemeClr val="bg1"/>
                </a:solidFill>
              </a:rPr>
              <a:t>ullamco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laboris</a:t>
            </a:r>
            <a:r>
              <a:rPr lang="en-US" dirty="0">
                <a:solidFill>
                  <a:schemeClr val="bg1"/>
                </a:solidFill>
              </a:rPr>
              <a:t> nisi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aliquip</a:t>
            </a:r>
            <a:r>
              <a:rPr lang="en-US" dirty="0">
                <a:solidFill>
                  <a:schemeClr val="bg1"/>
                </a:solidFill>
              </a:rPr>
              <a:t> ex </a:t>
            </a:r>
            <a:r>
              <a:rPr lang="en-US" dirty="0" err="1">
                <a:solidFill>
                  <a:schemeClr val="bg1"/>
                </a:solidFill>
              </a:rPr>
              <a:t>ea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commodo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consequat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>
                <a:solidFill>
                  <a:schemeClr val="bg1"/>
                </a:solidFill>
              </a:rPr>
              <a:t>Duis </a:t>
            </a:r>
            <a:r>
              <a:rPr lang="en-US" dirty="0" err="1">
                <a:solidFill>
                  <a:schemeClr val="bg1"/>
                </a:solidFill>
              </a:rPr>
              <a:t>aute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irure</a:t>
            </a:r>
            <a:r>
              <a:rPr lang="en-US" dirty="0">
                <a:solidFill>
                  <a:schemeClr val="bg1"/>
                </a:solidFill>
              </a:rPr>
              <a:t> dolor in </a:t>
            </a:r>
            <a:r>
              <a:rPr lang="en-US" dirty="0" err="1">
                <a:solidFill>
                  <a:schemeClr val="bg1"/>
                </a:solidFill>
              </a:rPr>
              <a:t>reprehenderit</a:t>
            </a:r>
            <a:r>
              <a:rPr lang="en-US" dirty="0">
                <a:solidFill>
                  <a:schemeClr val="bg1"/>
                </a:solidFill>
              </a:rPr>
              <a:t> in </a:t>
            </a:r>
            <a:r>
              <a:rPr lang="en-US" dirty="0" err="1">
                <a:solidFill>
                  <a:schemeClr val="bg1"/>
                </a:solidFill>
              </a:rPr>
              <a:t>voluptate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velit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esse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cillum</a:t>
            </a:r>
            <a:r>
              <a:rPr lang="en-US" dirty="0">
                <a:solidFill>
                  <a:schemeClr val="bg1"/>
                </a:solidFill>
              </a:rPr>
              <a:t> dolore </a:t>
            </a:r>
            <a:r>
              <a:rPr lang="en-US" dirty="0" err="1">
                <a:solidFill>
                  <a:schemeClr val="bg1"/>
                </a:solidFill>
              </a:rPr>
              <a:t>eu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fugiat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nulla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pariatur</a:t>
            </a:r>
            <a:r>
              <a:rPr lang="en-US" dirty="0">
                <a:solidFill>
                  <a:schemeClr val="bg1"/>
                </a:solidFill>
              </a:rPr>
              <a:t>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BBA34A7-773F-4B5F-8831-BD7E417260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4203" y="2259000"/>
            <a:ext cx="5535000" cy="369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543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58823AD-D428-460A-994F-C3E28E4A2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D7062D2-87BA-47CB-AA8D-848BE686EE02}"/>
              </a:ext>
            </a:extLst>
          </p:cNvPr>
          <p:cNvSpPr txBox="1"/>
          <p:nvPr/>
        </p:nvSpPr>
        <p:spPr>
          <a:xfrm>
            <a:off x="3955831" y="2875002"/>
            <a:ext cx="428033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THANK YOU</a:t>
            </a:r>
            <a:endParaRPr lang="ru-RU" sz="6600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291C9CB-97EF-4869-9943-D47D8C1392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701000" y="5150349"/>
            <a:ext cx="476176" cy="4761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90E789E-9521-4149-8E06-223B8EDFEFF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5511001" y="5150349"/>
            <a:ext cx="476176" cy="47617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901D014-EF1E-43AF-92AE-4BF16EB4108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6321000" y="5150349"/>
            <a:ext cx="476176" cy="47617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DC8E9F6-ED53-4B6A-8979-B6CF3385AB4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7131000" y="5150349"/>
            <a:ext cx="476176" cy="47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4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74c2e4b5ca522be61343dc08b602cb36bb66"/>
</p:tagLst>
</file>

<file path=ppt/theme/theme1.xml><?xml version="1.0" encoding="utf-8"?>
<a:theme xmlns:a="http://schemas.openxmlformats.org/drawingml/2006/main" name="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545</Words>
  <Application>Microsoft Office PowerPoint</Application>
  <PresentationFormat>Произвольный</PresentationFormat>
  <Paragraphs>70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Network  Presentation Template</vt:lpstr>
      <vt:lpstr>Lorem Ipsum Dolor Sit Amet</vt:lpstr>
      <vt:lpstr>Lorem Ipsum Dolor Sit Amet</vt:lpstr>
      <vt:lpstr>Lorem Ipsum Dolor Sit Amet</vt:lpstr>
      <vt:lpstr>Lorem Ipsum Dolor Sit Amet</vt:lpstr>
      <vt:lpstr>Lorem Ipsum Dolor Sit Amet</vt:lpstr>
      <vt:lpstr>Lorem Ipsum Dolor Sit Amet</vt:lpstr>
      <vt:lpstr>Lorem Ipsum Dolor Sit Amet</vt:lpstr>
      <vt:lpstr>Lorem Ipsum Dolor Sit Amet</vt:lpstr>
      <vt:lpstr>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obstinate</cp:lastModifiedBy>
  <cp:revision>13</cp:revision>
  <dcterms:created xsi:type="dcterms:W3CDTF">2020-07-05T17:04:43Z</dcterms:created>
  <dcterms:modified xsi:type="dcterms:W3CDTF">2020-07-13T15:57:00Z</dcterms:modified>
</cp:coreProperties>
</file>