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66" r:id="rId3"/>
    <p:sldId id="257" r:id="rId4"/>
    <p:sldId id="259" r:id="rId5"/>
    <p:sldId id="260" r:id="rId6"/>
    <p:sldId id="258" r:id="rId7"/>
    <p:sldId id="263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1" autoAdjust="0"/>
    <p:restoredTop sz="94660"/>
  </p:normalViewPr>
  <p:slideViewPr>
    <p:cSldViewPr>
      <p:cViewPr varScale="1">
        <p:scale>
          <a:sx n="64" d="100"/>
          <a:sy n="64" d="100"/>
        </p:scale>
        <p:origin x="9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42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Insert text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Insert text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B45-428B-BCE2-486DD45CCAB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B45-428B-BCE2-486DD45CCAB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B45-428B-BCE2-486DD45CCAB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B45-428B-BCE2-486DD45CCAB9}"/>
              </c:ext>
            </c:extLst>
          </c:dPt>
          <c:cat>
            <c:strRef>
              <c:f>Лист1!$A$2:$A$5</c:f>
              <c:strCache>
                <c:ptCount val="4"/>
                <c:pt idx="0">
                  <c:v>Insert text 1</c:v>
                </c:pt>
                <c:pt idx="1">
                  <c:v>Insert text 2</c:v>
                </c:pt>
                <c:pt idx="2">
                  <c:v>Insert text 3</c:v>
                </c:pt>
                <c:pt idx="3">
                  <c:v>Insert text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3D-4925-9BCD-D838FE45A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37B40C5-1825-4EED-907D-605DC35DBA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96830C9-F422-4893-BC43-DC43B76220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239C0-7AA0-403C-AC87-63C47E727159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B13C60-54CF-4E6D-88B6-BA5B3D1B02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F1AA636-9110-4C34-B466-696304CCA5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4293C-EA89-4B58-A272-82C7710C9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662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113DD1-B4C3-4187-96FF-7779899581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000" y="2979000"/>
            <a:ext cx="6816000" cy="3390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9687F-FF7C-4C89-B52E-B07617872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915204"/>
            <a:ext cx="5715000" cy="1518492"/>
          </a:xfrm>
        </p:spPr>
        <p:txBody>
          <a:bodyPr anchor="b">
            <a:normAutofit/>
          </a:bodyPr>
          <a:lstStyle>
            <a:lvl1pPr algn="ctr">
              <a:defRPr sz="66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41957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65B05-C9DF-495B-BC32-9067BF179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6C4DAD-4775-4BB5-9F8E-3F4536DC7A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A3F7D6-2AD9-4D00-83BA-AA5B0B679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7887E0-D7B5-4184-A468-F9C8C69DE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F407C9-46FD-47EA-A56E-9FCFF140D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647174-3A28-4965-8AC6-BA804037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744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13B851-1073-4142-AC03-D7940501A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006293-5393-479B-8E59-F3D936980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F94A1-5E32-428F-8412-E9B369B53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9EB30F-A197-4CC3-B41E-3DCE0AA42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58561B-B392-47E3-B47B-1D4B4791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549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A3883AF-389F-486F-B3A6-43711548D0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22A35D-27C6-4877-B8CA-2D3FD4DFB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1BD524-8DDF-45DF-B896-BB18A5AE8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57FB69-ECEA-4906-9FCE-4A42EF3CA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871214-CF13-454D-B2BB-A6D5BE54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683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2E75F-9088-4AF4-8538-84AAE2712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279000"/>
            <a:ext cx="11070000" cy="1325563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2E5234-1F54-4083-945A-0E0C0967D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1000" y="1854000"/>
            <a:ext cx="9487330" cy="375818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78402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163EA-F77D-4B94-921A-9C3E61D5E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B70804-FBED-4980-A44D-66FC8AC94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898E83-1637-43F2-9BF5-F3D912832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D1B29F-E32C-477D-B4C2-2D54F9177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496360-9136-49EF-BF50-76B46AEFF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765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26410-33FA-4159-B88D-AB711A2BA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06438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565C4D-FF7A-4246-BAAA-8E878BE4A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A91D17-EB74-41A4-B72D-0C2DBC1A4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F2AE20-C5E9-4EE8-949F-867B1C578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B363C7-7A4F-40A6-A354-BFC37570F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DBE087-6324-43FA-8D4C-C35EABDF7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EF1F79-4CCE-4FDA-8508-4D86F480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80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E0E8D-44F0-4E59-B48A-8C57612FD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493DD8-931E-4E5B-9D69-10AB10A05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DF898B-E525-4E59-A2FD-760E961F4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2AAA585-4943-485A-9CF9-AF82B3AF6D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DC5E96-527F-4CDB-8EC2-8E56A4BEB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EB6A390-0C25-4A64-A1A9-F54C57566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42F0B58-D519-45B5-A789-800EE43B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1F42F1-DFFC-43F0-B9C1-5CBE1865C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46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448365-4DEF-4146-8780-D3AF886F6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8AA7AEF-B110-4422-B27A-2EA5E68D6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F5F9F5D-98F6-4B51-8760-1836D2BA7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B76013-65DE-429C-8F5B-7F0F58C9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790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F50CFD4-F09F-4C7B-BCAC-9702B15CA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99374F-80FD-48A4-A4D8-C3958E090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FFF859-0343-467A-956E-6218CA8DA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280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AF77D-4BA9-454F-8E7D-5B88391C5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777673-CD05-47D4-8234-D15C3BF66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4D0389-04DB-4AFF-A7C8-C7D562984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7FE42D-8E0B-46E3-ACF4-830B3BC2B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4FDD1A-BF28-491F-A704-883FDC25A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D09A35-3870-4726-85E2-4C80CDB6B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931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free-slides.net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887CD-4EAC-4C30-B717-681595513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B32DB9-B31F-485C-8D13-BC01DF007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D9330A-7DDB-4419-9059-778005D07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D8CB3-DEF0-448B-B190-8C06DC6B0ACC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F2056F-FF47-459A-B407-E551EA86E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4763A6-5DA2-4D41-8F46-DF2B3FD19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A0C29-39F4-4E64-86FF-677A96D2EFD7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DF4D6140-A465-40E3-BB5D-153D5EA9BB62}"/>
              </a:ext>
            </a:extLst>
          </p:cNvPr>
          <p:cNvGrpSpPr/>
          <p:nvPr userDrawn="1"/>
        </p:nvGrpSpPr>
        <p:grpSpPr>
          <a:xfrm>
            <a:off x="-2160636" y="548807"/>
            <a:ext cx="1775473" cy="807830"/>
            <a:chOff x="-2096383" y="21447"/>
            <a:chExt cx="1331778" cy="6057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BA7A071-B9ED-4E41-94B5-C1CC2EEF669D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29701" cy="219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pic>
          <p:nvPicPr>
            <p:cNvPr id="9" name="Picture 10">
              <a:hlinkClick r:id="rId14"/>
              <a:extLst>
                <a:ext uri="{FF2B5EF4-FFF2-40B4-BE49-F238E27FC236}">
                  <a16:creationId xmlns:a16="http://schemas.microsoft.com/office/drawing/2014/main" id="{61047FAA-F0F4-45CD-8FC3-B3F1EA2920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30577" y="102192"/>
              <a:ext cx="965972" cy="524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36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39CB3-AD85-4F1A-9734-8DBA47E1D1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Multicolored </a:t>
            </a:r>
            <a:br>
              <a:rPr lang="en-US" dirty="0"/>
            </a:br>
            <a:r>
              <a:rPr lang="en-US" dirty="0"/>
              <a:t>Network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997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56EB05-CFD3-466D-B048-1463D11B8B3F}"/>
              </a:ext>
            </a:extLst>
          </p:cNvPr>
          <p:cNvSpPr txBox="1"/>
          <p:nvPr/>
        </p:nvSpPr>
        <p:spPr>
          <a:xfrm>
            <a:off x="3670350" y="2077180"/>
            <a:ext cx="5301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 YOU</a:t>
            </a:r>
            <a:endParaRPr lang="ru-RU" sz="6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DC8CF1-A438-4A7D-809B-F19E12BC50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9824" y="3672824"/>
            <a:ext cx="476176" cy="4761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B9CF73-CC06-49D9-BD3A-E1572E0048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619825" y="3672824"/>
            <a:ext cx="476176" cy="4761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5C780B-73AA-411B-AA4C-C6BC62EDF45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429824" y="3672824"/>
            <a:ext cx="476176" cy="4761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B7504A-FA05-4C34-8F05-9F06F088DB4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239824" y="3672824"/>
            <a:ext cx="476176" cy="47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30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09B9C2-6C7C-467F-8428-1AA1518A4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18EAE62C-F3C2-4BE1-A870-277DF81C3C39}"/>
              </a:ext>
            </a:extLst>
          </p:cNvPr>
          <p:cNvGrpSpPr/>
          <p:nvPr/>
        </p:nvGrpSpPr>
        <p:grpSpPr>
          <a:xfrm>
            <a:off x="3216600" y="1995067"/>
            <a:ext cx="2205000" cy="2835000"/>
            <a:chOff x="381000" y="2034000"/>
            <a:chExt cx="2205000" cy="2835000"/>
          </a:xfrm>
        </p:grpSpPr>
        <p:sp>
          <p:nvSpPr>
            <p:cNvPr id="150" name="Прямоугольник: скругленные углы 149">
              <a:extLst>
                <a:ext uri="{FF2B5EF4-FFF2-40B4-BE49-F238E27FC236}">
                  <a16:creationId xmlns:a16="http://schemas.microsoft.com/office/drawing/2014/main" id="{2769518F-F53C-4B26-A664-083D22380947}"/>
                </a:ext>
              </a:extLst>
            </p:cNvPr>
            <p:cNvSpPr/>
            <p:nvPr/>
          </p:nvSpPr>
          <p:spPr>
            <a:xfrm>
              <a:off x="381000" y="2034000"/>
              <a:ext cx="2205000" cy="28350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1" name="Овал 150">
              <a:extLst>
                <a:ext uri="{FF2B5EF4-FFF2-40B4-BE49-F238E27FC236}">
                  <a16:creationId xmlns:a16="http://schemas.microsoft.com/office/drawing/2014/main" id="{736DCEE6-19DE-4234-A7E4-3F6C0F081FC6}"/>
                </a:ext>
              </a:extLst>
            </p:cNvPr>
            <p:cNvSpPr/>
            <p:nvPr/>
          </p:nvSpPr>
          <p:spPr>
            <a:xfrm>
              <a:off x="1123500" y="3924000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Прямоугольник 151">
              <a:extLst>
                <a:ext uri="{FF2B5EF4-FFF2-40B4-BE49-F238E27FC236}">
                  <a16:creationId xmlns:a16="http://schemas.microsoft.com/office/drawing/2014/main" id="{410FA052-D255-475E-B19D-6BB115B16BE3}"/>
                </a:ext>
              </a:extLst>
            </p:cNvPr>
            <p:cNvSpPr/>
            <p:nvPr/>
          </p:nvSpPr>
          <p:spPr>
            <a:xfrm>
              <a:off x="1371000" y="4577401"/>
              <a:ext cx="228994" cy="290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>
              <a:extLst>
                <a:ext uri="{FF2B5EF4-FFF2-40B4-BE49-F238E27FC236}">
                  <a16:creationId xmlns:a16="http://schemas.microsoft.com/office/drawing/2014/main" id="{84541313-DD69-4025-8596-93E0D92CCD89}"/>
                </a:ext>
              </a:extLst>
            </p:cNvPr>
            <p:cNvSpPr/>
            <p:nvPr/>
          </p:nvSpPr>
          <p:spPr>
            <a:xfrm>
              <a:off x="1549809" y="4618632"/>
              <a:ext cx="147600" cy="147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>
              <a:extLst>
                <a:ext uri="{FF2B5EF4-FFF2-40B4-BE49-F238E27FC236}">
                  <a16:creationId xmlns:a16="http://schemas.microsoft.com/office/drawing/2014/main" id="{F1DB30AA-3789-4CC2-BA59-3EAB573AE2DA}"/>
                </a:ext>
              </a:extLst>
            </p:cNvPr>
            <p:cNvSpPr/>
            <p:nvPr/>
          </p:nvSpPr>
          <p:spPr>
            <a:xfrm>
              <a:off x="1262267" y="4617700"/>
              <a:ext cx="147600" cy="147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2D61BC15-028C-4E76-A4A1-EC007019ED73}"/>
                </a:ext>
              </a:extLst>
            </p:cNvPr>
            <p:cNvSpPr/>
            <p:nvPr/>
          </p:nvSpPr>
          <p:spPr>
            <a:xfrm>
              <a:off x="1549809" y="4683168"/>
              <a:ext cx="228994" cy="1858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Прямоугольник 155">
              <a:extLst>
                <a:ext uri="{FF2B5EF4-FFF2-40B4-BE49-F238E27FC236}">
                  <a16:creationId xmlns:a16="http://schemas.microsoft.com/office/drawing/2014/main" id="{558C9169-C186-4A1F-96CC-BD1C694DE649}"/>
                </a:ext>
              </a:extLst>
            </p:cNvPr>
            <p:cNvSpPr/>
            <p:nvPr/>
          </p:nvSpPr>
          <p:spPr>
            <a:xfrm>
              <a:off x="1179872" y="4694868"/>
              <a:ext cx="228994" cy="1741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Овал 156">
              <a:extLst>
                <a:ext uri="{FF2B5EF4-FFF2-40B4-BE49-F238E27FC236}">
                  <a16:creationId xmlns:a16="http://schemas.microsoft.com/office/drawing/2014/main" id="{2FA9D9AE-0417-43BA-83AC-64F49C1E0EE6}"/>
                </a:ext>
              </a:extLst>
            </p:cNvPr>
            <p:cNvSpPr/>
            <p:nvPr/>
          </p:nvSpPr>
          <p:spPr>
            <a:xfrm>
              <a:off x="1179872" y="3980615"/>
              <a:ext cx="606770" cy="6067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2864FA9C-3CE8-4785-8BD2-F361D81D5B0E}"/>
                </a:ext>
              </a:extLst>
            </p:cNvPr>
            <p:cNvSpPr/>
            <p:nvPr/>
          </p:nvSpPr>
          <p:spPr>
            <a:xfrm>
              <a:off x="447064" y="2922393"/>
              <a:ext cx="207238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400" dirty="0" err="1">
                  <a:solidFill>
                    <a:schemeClr val="bg1"/>
                  </a:solidFill>
                </a:rPr>
                <a:t>amet</a:t>
              </a:r>
              <a:r>
                <a:rPr lang="en-US" sz="1400" dirty="0">
                  <a:solidFill>
                    <a:schemeClr val="bg1"/>
                  </a:solidFill>
                </a:rPr>
                <a:t>, </a:t>
              </a:r>
              <a:r>
                <a:rPr lang="en-US" sz="1400" dirty="0" err="1">
                  <a:solidFill>
                    <a:schemeClr val="bg1"/>
                  </a:solidFill>
                </a:rPr>
                <a:t>consectetuer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adipiscing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elit</a:t>
              </a:r>
              <a:r>
                <a:rPr lang="en-US" sz="1400" dirty="0">
                  <a:solidFill>
                    <a:schemeClr val="bg1"/>
                  </a:solidFill>
                </a:rPr>
                <a:t>, sed diam </a:t>
              </a:r>
              <a:r>
                <a:rPr lang="en-US" sz="1400" dirty="0" err="1">
                  <a:solidFill>
                    <a:schemeClr val="bg1"/>
                  </a:solidFill>
                </a:rPr>
                <a:t>nonummy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nibh</a:t>
              </a:r>
              <a:r>
                <a:rPr lang="en-US" sz="1400" dirty="0">
                  <a:solidFill>
                    <a:schemeClr val="bg1"/>
                  </a:solidFill>
                </a:rPr>
                <a:t>.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159" name="Прямоугольник 158">
              <a:extLst>
                <a:ext uri="{FF2B5EF4-FFF2-40B4-BE49-F238E27FC236}">
                  <a16:creationId xmlns:a16="http://schemas.microsoft.com/office/drawing/2014/main" id="{D31C19DF-A1DA-48BF-995B-983A808AEF9A}"/>
                </a:ext>
              </a:extLst>
            </p:cNvPr>
            <p:cNvSpPr/>
            <p:nvPr/>
          </p:nvSpPr>
          <p:spPr>
            <a:xfrm>
              <a:off x="457189" y="2513893"/>
              <a:ext cx="205213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LOREM IPSUM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160" name="Прямоугольник 159">
              <a:extLst>
                <a:ext uri="{FF2B5EF4-FFF2-40B4-BE49-F238E27FC236}">
                  <a16:creationId xmlns:a16="http://schemas.microsoft.com/office/drawing/2014/main" id="{EC186F74-5F96-4B53-A122-4C573146D746}"/>
                </a:ext>
              </a:extLst>
            </p:cNvPr>
            <p:cNvSpPr/>
            <p:nvPr/>
          </p:nvSpPr>
          <p:spPr>
            <a:xfrm>
              <a:off x="1131592" y="2050433"/>
              <a:ext cx="7033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01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161" name="Рисунок 160">
              <a:extLst>
                <a:ext uri="{FF2B5EF4-FFF2-40B4-BE49-F238E27FC236}">
                  <a16:creationId xmlns:a16="http://schemas.microsoft.com/office/drawing/2014/main" id="{3D2B5F5A-1915-4BD3-B1E8-06D949B84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66809" y="4060484"/>
              <a:ext cx="432000" cy="432000"/>
            </a:xfrm>
            <a:prstGeom prst="rect">
              <a:avLst/>
            </a:prstGeom>
          </p:spPr>
        </p:pic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8051F7BC-B1ED-49D7-A34E-D277CDC1D6C0}"/>
              </a:ext>
            </a:extLst>
          </p:cNvPr>
          <p:cNvGrpSpPr/>
          <p:nvPr/>
        </p:nvGrpSpPr>
        <p:grpSpPr>
          <a:xfrm>
            <a:off x="6096000" y="2011500"/>
            <a:ext cx="2205000" cy="2835000"/>
            <a:chOff x="3487867" y="2050433"/>
            <a:chExt cx="2205000" cy="2835000"/>
          </a:xfrm>
        </p:grpSpPr>
        <p:sp>
          <p:nvSpPr>
            <p:cNvPr id="163" name="Прямоугольник: скругленные углы 162">
              <a:extLst>
                <a:ext uri="{FF2B5EF4-FFF2-40B4-BE49-F238E27FC236}">
                  <a16:creationId xmlns:a16="http://schemas.microsoft.com/office/drawing/2014/main" id="{E42AE68C-6C94-49EE-A08B-97E8BDD358A3}"/>
                </a:ext>
              </a:extLst>
            </p:cNvPr>
            <p:cNvSpPr/>
            <p:nvPr/>
          </p:nvSpPr>
          <p:spPr>
            <a:xfrm>
              <a:off x="3487867" y="2050433"/>
              <a:ext cx="2205000" cy="2835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4" name="Овал 163">
              <a:extLst>
                <a:ext uri="{FF2B5EF4-FFF2-40B4-BE49-F238E27FC236}">
                  <a16:creationId xmlns:a16="http://schemas.microsoft.com/office/drawing/2014/main" id="{D61BC8E2-B572-4408-A8AD-1A0B1098D09C}"/>
                </a:ext>
              </a:extLst>
            </p:cNvPr>
            <p:cNvSpPr/>
            <p:nvPr/>
          </p:nvSpPr>
          <p:spPr>
            <a:xfrm>
              <a:off x="4230367" y="3940433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Прямоугольник 164">
              <a:extLst>
                <a:ext uri="{FF2B5EF4-FFF2-40B4-BE49-F238E27FC236}">
                  <a16:creationId xmlns:a16="http://schemas.microsoft.com/office/drawing/2014/main" id="{51BABD8B-F1FD-4480-B013-133149251476}"/>
                </a:ext>
              </a:extLst>
            </p:cNvPr>
            <p:cNvSpPr/>
            <p:nvPr/>
          </p:nvSpPr>
          <p:spPr>
            <a:xfrm>
              <a:off x="4477867" y="4593833"/>
              <a:ext cx="228994" cy="290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>
              <a:extLst>
                <a:ext uri="{FF2B5EF4-FFF2-40B4-BE49-F238E27FC236}">
                  <a16:creationId xmlns:a16="http://schemas.microsoft.com/office/drawing/2014/main" id="{5FD7A12C-906C-4081-A84B-BE48DEB15F8A}"/>
                </a:ext>
              </a:extLst>
            </p:cNvPr>
            <p:cNvSpPr/>
            <p:nvPr/>
          </p:nvSpPr>
          <p:spPr>
            <a:xfrm>
              <a:off x="4664348" y="4634132"/>
              <a:ext cx="147601" cy="14760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>
              <a:extLst>
                <a:ext uri="{FF2B5EF4-FFF2-40B4-BE49-F238E27FC236}">
                  <a16:creationId xmlns:a16="http://schemas.microsoft.com/office/drawing/2014/main" id="{B1DB9BA5-EC86-465F-82DD-0FB5D0E3052D}"/>
                </a:ext>
              </a:extLst>
            </p:cNvPr>
            <p:cNvSpPr/>
            <p:nvPr/>
          </p:nvSpPr>
          <p:spPr>
            <a:xfrm>
              <a:off x="4372779" y="4634132"/>
              <a:ext cx="147600" cy="147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Прямоугольник 167">
              <a:extLst>
                <a:ext uri="{FF2B5EF4-FFF2-40B4-BE49-F238E27FC236}">
                  <a16:creationId xmlns:a16="http://schemas.microsoft.com/office/drawing/2014/main" id="{98D92626-D57D-4125-946D-CB666978DAB4}"/>
                </a:ext>
              </a:extLst>
            </p:cNvPr>
            <p:cNvSpPr/>
            <p:nvPr/>
          </p:nvSpPr>
          <p:spPr>
            <a:xfrm>
              <a:off x="4664438" y="4707932"/>
              <a:ext cx="228994" cy="1775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Прямоугольник 168">
              <a:extLst>
                <a:ext uri="{FF2B5EF4-FFF2-40B4-BE49-F238E27FC236}">
                  <a16:creationId xmlns:a16="http://schemas.microsoft.com/office/drawing/2014/main" id="{A47FA29A-30B3-4B6F-8334-142BB22D0272}"/>
                </a:ext>
              </a:extLst>
            </p:cNvPr>
            <p:cNvSpPr/>
            <p:nvPr/>
          </p:nvSpPr>
          <p:spPr>
            <a:xfrm>
              <a:off x="4291385" y="4717048"/>
              <a:ext cx="228994" cy="168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Овал 169">
              <a:extLst>
                <a:ext uri="{FF2B5EF4-FFF2-40B4-BE49-F238E27FC236}">
                  <a16:creationId xmlns:a16="http://schemas.microsoft.com/office/drawing/2014/main" id="{B8F0A564-3553-401D-B1E6-692C35A469C7}"/>
                </a:ext>
              </a:extLst>
            </p:cNvPr>
            <p:cNvSpPr/>
            <p:nvPr/>
          </p:nvSpPr>
          <p:spPr>
            <a:xfrm>
              <a:off x="4286739" y="3997048"/>
              <a:ext cx="606770" cy="6067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Прямоугольник 170">
              <a:extLst>
                <a:ext uri="{FF2B5EF4-FFF2-40B4-BE49-F238E27FC236}">
                  <a16:creationId xmlns:a16="http://schemas.microsoft.com/office/drawing/2014/main" id="{5DFD0491-E6CB-4C04-8AAC-69736D1215A1}"/>
                </a:ext>
              </a:extLst>
            </p:cNvPr>
            <p:cNvSpPr/>
            <p:nvPr/>
          </p:nvSpPr>
          <p:spPr>
            <a:xfrm>
              <a:off x="3553931" y="2938826"/>
              <a:ext cx="207238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400" dirty="0" err="1">
                  <a:solidFill>
                    <a:schemeClr val="bg1"/>
                  </a:solidFill>
                </a:rPr>
                <a:t>amet</a:t>
              </a:r>
              <a:r>
                <a:rPr lang="en-US" sz="1400" dirty="0">
                  <a:solidFill>
                    <a:schemeClr val="bg1"/>
                  </a:solidFill>
                </a:rPr>
                <a:t>, </a:t>
              </a:r>
              <a:r>
                <a:rPr lang="en-US" sz="1400" dirty="0" err="1">
                  <a:solidFill>
                    <a:schemeClr val="bg1"/>
                  </a:solidFill>
                </a:rPr>
                <a:t>consectetuer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adipiscing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elit</a:t>
              </a:r>
              <a:r>
                <a:rPr lang="en-US" sz="1400" dirty="0">
                  <a:solidFill>
                    <a:schemeClr val="bg1"/>
                  </a:solidFill>
                </a:rPr>
                <a:t>, sed diam </a:t>
              </a:r>
              <a:r>
                <a:rPr lang="en-US" sz="1400" dirty="0" err="1">
                  <a:solidFill>
                    <a:schemeClr val="bg1"/>
                  </a:solidFill>
                </a:rPr>
                <a:t>nonummy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nibh</a:t>
              </a:r>
              <a:r>
                <a:rPr lang="en-US" sz="1400" dirty="0">
                  <a:solidFill>
                    <a:schemeClr val="bg1"/>
                  </a:solidFill>
                </a:rPr>
                <a:t>.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172" name="Прямоугольник 171">
              <a:extLst>
                <a:ext uri="{FF2B5EF4-FFF2-40B4-BE49-F238E27FC236}">
                  <a16:creationId xmlns:a16="http://schemas.microsoft.com/office/drawing/2014/main" id="{D5E60ECB-6A39-4E2F-AEA7-658B9EB3EEA7}"/>
                </a:ext>
              </a:extLst>
            </p:cNvPr>
            <p:cNvSpPr/>
            <p:nvPr/>
          </p:nvSpPr>
          <p:spPr>
            <a:xfrm>
              <a:off x="3553931" y="2530326"/>
              <a:ext cx="20723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LOREM IPSUM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C3EB092E-9F90-404A-A326-1CFE4D864998}"/>
                </a:ext>
              </a:extLst>
            </p:cNvPr>
            <p:cNvSpPr/>
            <p:nvPr/>
          </p:nvSpPr>
          <p:spPr>
            <a:xfrm>
              <a:off x="4238459" y="2066866"/>
              <a:ext cx="7033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02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174" name="Рисунок 173">
              <a:extLst>
                <a:ext uri="{FF2B5EF4-FFF2-40B4-BE49-F238E27FC236}">
                  <a16:creationId xmlns:a16="http://schemas.microsoft.com/office/drawing/2014/main" id="{A62443D1-11AC-4CEC-A3C8-2701AD0DA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05882" y="4080832"/>
              <a:ext cx="432000" cy="432000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2CA9EFA-6F70-4501-B83D-DB1E12482E22}"/>
              </a:ext>
            </a:extLst>
          </p:cNvPr>
          <p:cNvGrpSpPr/>
          <p:nvPr/>
        </p:nvGrpSpPr>
        <p:grpSpPr>
          <a:xfrm>
            <a:off x="8975400" y="2006700"/>
            <a:ext cx="2205000" cy="2835000"/>
            <a:chOff x="6996000" y="2027033"/>
            <a:chExt cx="2205000" cy="2835000"/>
          </a:xfrm>
        </p:grpSpPr>
        <p:grpSp>
          <p:nvGrpSpPr>
            <p:cNvPr id="176" name="Группа 175">
              <a:extLst>
                <a:ext uri="{FF2B5EF4-FFF2-40B4-BE49-F238E27FC236}">
                  <a16:creationId xmlns:a16="http://schemas.microsoft.com/office/drawing/2014/main" id="{0FFE8FAC-4976-4E46-A522-0F4E7290CE03}"/>
                </a:ext>
              </a:extLst>
            </p:cNvPr>
            <p:cNvGrpSpPr/>
            <p:nvPr/>
          </p:nvGrpSpPr>
          <p:grpSpPr>
            <a:xfrm>
              <a:off x="6996000" y="2027033"/>
              <a:ext cx="2205000" cy="2835000"/>
              <a:chOff x="3487867" y="2050433"/>
              <a:chExt cx="2205000" cy="2835000"/>
            </a:xfrm>
          </p:grpSpPr>
          <p:sp>
            <p:nvSpPr>
              <p:cNvPr id="178" name="Прямоугольник: скругленные углы 177">
                <a:extLst>
                  <a:ext uri="{FF2B5EF4-FFF2-40B4-BE49-F238E27FC236}">
                    <a16:creationId xmlns:a16="http://schemas.microsoft.com/office/drawing/2014/main" id="{2163130A-F860-4CDE-9834-42B3C875B9F3}"/>
                  </a:ext>
                </a:extLst>
              </p:cNvPr>
              <p:cNvSpPr/>
              <p:nvPr/>
            </p:nvSpPr>
            <p:spPr>
              <a:xfrm>
                <a:off x="3487867" y="2050433"/>
                <a:ext cx="2205000" cy="283500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79" name="Овал 178">
                <a:extLst>
                  <a:ext uri="{FF2B5EF4-FFF2-40B4-BE49-F238E27FC236}">
                    <a16:creationId xmlns:a16="http://schemas.microsoft.com/office/drawing/2014/main" id="{218E6E50-46C6-45CB-9D7B-1159B3285593}"/>
                  </a:ext>
                </a:extLst>
              </p:cNvPr>
              <p:cNvSpPr/>
              <p:nvPr/>
            </p:nvSpPr>
            <p:spPr>
              <a:xfrm>
                <a:off x="4230367" y="3940433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0" name="Прямоугольник 179">
                <a:extLst>
                  <a:ext uri="{FF2B5EF4-FFF2-40B4-BE49-F238E27FC236}">
                    <a16:creationId xmlns:a16="http://schemas.microsoft.com/office/drawing/2014/main" id="{61389DAB-3B22-4688-BDC9-B76DA57B6D97}"/>
                  </a:ext>
                </a:extLst>
              </p:cNvPr>
              <p:cNvSpPr/>
              <p:nvPr/>
            </p:nvSpPr>
            <p:spPr>
              <a:xfrm>
                <a:off x="4477867" y="4593833"/>
                <a:ext cx="228994" cy="2909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1" name="Овал 180">
                <a:extLst>
                  <a:ext uri="{FF2B5EF4-FFF2-40B4-BE49-F238E27FC236}">
                    <a16:creationId xmlns:a16="http://schemas.microsoft.com/office/drawing/2014/main" id="{BB67EDB1-8EF5-4B21-8841-84629877AA79}"/>
                  </a:ext>
                </a:extLst>
              </p:cNvPr>
              <p:cNvSpPr/>
              <p:nvPr/>
            </p:nvSpPr>
            <p:spPr>
              <a:xfrm>
                <a:off x="4664348" y="4634132"/>
                <a:ext cx="147601" cy="1476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Овал 181">
                <a:extLst>
                  <a:ext uri="{FF2B5EF4-FFF2-40B4-BE49-F238E27FC236}">
                    <a16:creationId xmlns:a16="http://schemas.microsoft.com/office/drawing/2014/main" id="{DB63B9DD-DCA1-4159-961E-9EAD85A620D2}"/>
                  </a:ext>
                </a:extLst>
              </p:cNvPr>
              <p:cNvSpPr/>
              <p:nvPr/>
            </p:nvSpPr>
            <p:spPr>
              <a:xfrm>
                <a:off x="4372779" y="4634132"/>
                <a:ext cx="147600" cy="147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Прямоугольник 182">
                <a:extLst>
                  <a:ext uri="{FF2B5EF4-FFF2-40B4-BE49-F238E27FC236}">
                    <a16:creationId xmlns:a16="http://schemas.microsoft.com/office/drawing/2014/main" id="{4DC60404-ADB5-4ED8-89D5-97B0AF853016}"/>
                  </a:ext>
                </a:extLst>
              </p:cNvPr>
              <p:cNvSpPr/>
              <p:nvPr/>
            </p:nvSpPr>
            <p:spPr>
              <a:xfrm>
                <a:off x="4664438" y="4707932"/>
                <a:ext cx="228994" cy="1775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Прямоугольник 183">
                <a:extLst>
                  <a:ext uri="{FF2B5EF4-FFF2-40B4-BE49-F238E27FC236}">
                    <a16:creationId xmlns:a16="http://schemas.microsoft.com/office/drawing/2014/main" id="{DA790078-F573-4006-9116-860892FB8625}"/>
                  </a:ext>
                </a:extLst>
              </p:cNvPr>
              <p:cNvSpPr/>
              <p:nvPr/>
            </p:nvSpPr>
            <p:spPr>
              <a:xfrm>
                <a:off x="4291385" y="4717048"/>
                <a:ext cx="228994" cy="16838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Овал 184">
                <a:extLst>
                  <a:ext uri="{FF2B5EF4-FFF2-40B4-BE49-F238E27FC236}">
                    <a16:creationId xmlns:a16="http://schemas.microsoft.com/office/drawing/2014/main" id="{366620F2-A02C-40A0-BFD1-BA41D719188B}"/>
                  </a:ext>
                </a:extLst>
              </p:cNvPr>
              <p:cNvSpPr/>
              <p:nvPr/>
            </p:nvSpPr>
            <p:spPr>
              <a:xfrm>
                <a:off x="4286739" y="3997048"/>
                <a:ext cx="606770" cy="6067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Прямоугольник 185">
                <a:extLst>
                  <a:ext uri="{FF2B5EF4-FFF2-40B4-BE49-F238E27FC236}">
                    <a16:creationId xmlns:a16="http://schemas.microsoft.com/office/drawing/2014/main" id="{7F8288C4-178D-48C0-8A51-2D7498AEC235}"/>
                  </a:ext>
                </a:extLst>
              </p:cNvPr>
              <p:cNvSpPr/>
              <p:nvPr/>
            </p:nvSpPr>
            <p:spPr>
              <a:xfrm>
                <a:off x="3553931" y="2938826"/>
                <a:ext cx="207238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Lorem ipsum dolor sit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amet</a:t>
                </a:r>
                <a:r>
                  <a:rPr lang="en-US" sz="1400" dirty="0">
                    <a:solidFill>
                      <a:schemeClr val="bg1"/>
                    </a:solidFill>
                  </a:rPr>
                  <a:t>,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consectetuer</a:t>
                </a:r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adipiscing</a:t>
                </a:r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elit</a:t>
                </a:r>
                <a:r>
                  <a:rPr lang="en-US" sz="1400" dirty="0">
                    <a:solidFill>
                      <a:schemeClr val="bg1"/>
                    </a:solidFill>
                  </a:rPr>
                  <a:t>, sed diam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nonummy</a:t>
                </a:r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nibh</a:t>
                </a:r>
                <a:r>
                  <a:rPr lang="en-US" sz="1400" dirty="0">
                    <a:solidFill>
                      <a:schemeClr val="bg1"/>
                    </a:solidFill>
                  </a:rPr>
                  <a:t>.</a:t>
                </a:r>
                <a:endParaRPr lang="ru-RU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7" name="Прямоугольник 186">
                <a:extLst>
                  <a:ext uri="{FF2B5EF4-FFF2-40B4-BE49-F238E27FC236}">
                    <a16:creationId xmlns:a16="http://schemas.microsoft.com/office/drawing/2014/main" id="{92EBA2EB-D398-44F0-802D-E85EE7A1D885}"/>
                  </a:ext>
                </a:extLst>
              </p:cNvPr>
              <p:cNvSpPr/>
              <p:nvPr/>
            </p:nvSpPr>
            <p:spPr>
              <a:xfrm>
                <a:off x="3564056" y="2530326"/>
                <a:ext cx="205213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LOREM IPSUM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8" name="Прямоугольник 187">
                <a:extLst>
                  <a:ext uri="{FF2B5EF4-FFF2-40B4-BE49-F238E27FC236}">
                    <a16:creationId xmlns:a16="http://schemas.microsoft.com/office/drawing/2014/main" id="{B7AF80F5-4613-4FD1-BB36-5D952A410DC7}"/>
                  </a:ext>
                </a:extLst>
              </p:cNvPr>
              <p:cNvSpPr/>
              <p:nvPr/>
            </p:nvSpPr>
            <p:spPr>
              <a:xfrm>
                <a:off x="4238459" y="2066866"/>
                <a:ext cx="70332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03</a:t>
                </a:r>
                <a:endParaRPr lang="ru-RU" sz="24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77" name="Рисунок 176">
              <a:extLst>
                <a:ext uri="{FF2B5EF4-FFF2-40B4-BE49-F238E27FC236}">
                  <a16:creationId xmlns:a16="http://schemas.microsoft.com/office/drawing/2014/main" id="{71621FD2-77ED-458E-8617-1468B0CB6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7889523" y="4068000"/>
              <a:ext cx="432000" cy="432000"/>
            </a:xfrm>
            <a:prstGeom prst="rect">
              <a:avLst/>
            </a:prstGeom>
          </p:spPr>
        </p:pic>
      </p:grpSp>
      <p:sp>
        <p:nvSpPr>
          <p:cNvPr id="189" name="Объект 2">
            <a:extLst>
              <a:ext uri="{FF2B5EF4-FFF2-40B4-BE49-F238E27FC236}">
                <a16:creationId xmlns:a16="http://schemas.microsoft.com/office/drawing/2014/main" id="{003707B1-AC71-4AE9-8626-9703EC34070B}"/>
              </a:ext>
            </a:extLst>
          </p:cNvPr>
          <p:cNvSpPr txBox="1">
            <a:spLocks/>
          </p:cNvSpPr>
          <p:nvPr/>
        </p:nvSpPr>
        <p:spPr>
          <a:xfrm>
            <a:off x="3323313" y="5386833"/>
            <a:ext cx="7898336" cy="890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01769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D0CC72-5458-43F7-AFCE-ADC0784BF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1D4BE5-4BE7-4E9B-B7F8-3DA768E21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1000" y="1854000"/>
            <a:ext cx="8947330" cy="37581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880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303F4-1B00-4375-8DF7-B9059D309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graphicFrame>
        <p:nvGraphicFramePr>
          <p:cNvPr id="26" name="Объект 25">
            <a:extLst>
              <a:ext uri="{FF2B5EF4-FFF2-40B4-BE49-F238E27FC236}">
                <a16:creationId xmlns:a16="http://schemas.microsoft.com/office/drawing/2014/main" id="{9A882006-C29E-4E74-98FD-84DC9D5F93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283449"/>
              </p:ext>
            </p:extLst>
          </p:nvPr>
        </p:nvGraphicFramePr>
        <p:xfrm>
          <a:off x="3666000" y="2055813"/>
          <a:ext cx="8010063" cy="3757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Объект 2">
            <a:extLst>
              <a:ext uri="{FF2B5EF4-FFF2-40B4-BE49-F238E27FC236}">
                <a16:creationId xmlns:a16="http://schemas.microsoft.com/office/drawing/2014/main" id="{2C361510-99FD-4743-BD36-2FF87A7F736B}"/>
              </a:ext>
            </a:extLst>
          </p:cNvPr>
          <p:cNvSpPr txBox="1">
            <a:spLocks/>
          </p:cNvSpPr>
          <p:nvPr/>
        </p:nvSpPr>
        <p:spPr>
          <a:xfrm>
            <a:off x="606000" y="1809000"/>
            <a:ext cx="4478119" cy="1325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60392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CB9853-7141-4373-B5DC-7EA5A59F5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320" name="Полилиния: фигура 319">
            <a:extLst>
              <a:ext uri="{FF2B5EF4-FFF2-40B4-BE49-F238E27FC236}">
                <a16:creationId xmlns:a16="http://schemas.microsoft.com/office/drawing/2014/main" id="{DF037BCD-3D19-466C-8068-0105E4F898B0}"/>
              </a:ext>
            </a:extLst>
          </p:cNvPr>
          <p:cNvSpPr/>
          <p:nvPr/>
        </p:nvSpPr>
        <p:spPr>
          <a:xfrm rot="18540000">
            <a:off x="5636225" y="1442232"/>
            <a:ext cx="1954614" cy="1658752"/>
          </a:xfrm>
          <a:custGeom>
            <a:avLst/>
            <a:gdLst>
              <a:gd name="connsiteX0" fmla="*/ 1943373 w 1954614"/>
              <a:gd name="connsiteY0" fmla="*/ 934087 h 1658752"/>
              <a:gd name="connsiteX1" fmla="*/ 1954614 w 1954614"/>
              <a:gd name="connsiteY1" fmla="*/ 949497 h 1658752"/>
              <a:gd name="connsiteX2" fmla="*/ 1078757 w 1954614"/>
              <a:gd name="connsiteY2" fmla="*/ 1658752 h 1658752"/>
              <a:gd name="connsiteX3" fmla="*/ 0 w 1954614"/>
              <a:gd name="connsiteY3" fmla="*/ 1146142 h 1658752"/>
              <a:gd name="connsiteX4" fmla="*/ 0 w 1954614"/>
              <a:gd name="connsiteY4" fmla="*/ 268 h 1658752"/>
              <a:gd name="connsiteX5" fmla="*/ 6945 w 1954614"/>
              <a:gd name="connsiteY5" fmla="*/ 0 h 1658752"/>
              <a:gd name="connsiteX6" fmla="*/ 1943373 w 1954614"/>
              <a:gd name="connsiteY6" fmla="*/ 934087 h 165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4614" h="1658752">
                <a:moveTo>
                  <a:pt x="1943373" y="934087"/>
                </a:moveTo>
                <a:lnTo>
                  <a:pt x="1954614" y="949497"/>
                </a:lnTo>
                <a:lnTo>
                  <a:pt x="1078757" y="1658752"/>
                </a:lnTo>
                <a:lnTo>
                  <a:pt x="0" y="1146142"/>
                </a:lnTo>
                <a:lnTo>
                  <a:pt x="0" y="268"/>
                </a:lnTo>
                <a:lnTo>
                  <a:pt x="6945" y="0"/>
                </a:lnTo>
                <a:cubicBezTo>
                  <a:pt x="733071" y="6741"/>
                  <a:pt x="1450700" y="325687"/>
                  <a:pt x="1943373" y="934087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21" name="Полилиния: фигура 320">
            <a:extLst>
              <a:ext uri="{FF2B5EF4-FFF2-40B4-BE49-F238E27FC236}">
                <a16:creationId xmlns:a16="http://schemas.microsoft.com/office/drawing/2014/main" id="{A7A65ADE-6164-4CF8-951D-1D9B15192B85}"/>
              </a:ext>
            </a:extLst>
          </p:cNvPr>
          <p:cNvSpPr/>
          <p:nvPr/>
        </p:nvSpPr>
        <p:spPr>
          <a:xfrm rot="18540000">
            <a:off x="7385825" y="1371489"/>
            <a:ext cx="1383587" cy="2057250"/>
          </a:xfrm>
          <a:custGeom>
            <a:avLst/>
            <a:gdLst>
              <a:gd name="connsiteX0" fmla="*/ 875639 w 1383587"/>
              <a:gd name="connsiteY0" fmla="*/ 0 h 2057250"/>
              <a:gd name="connsiteX1" fmla="*/ 973949 w 1383587"/>
              <a:gd name="connsiteY1" fmla="*/ 134771 h 2057250"/>
              <a:gd name="connsiteX2" fmla="*/ 1332981 w 1383587"/>
              <a:gd name="connsiteY2" fmla="*/ 2014667 h 2057250"/>
              <a:gd name="connsiteX3" fmla="*/ 1322197 w 1383587"/>
              <a:gd name="connsiteY3" fmla="*/ 2057250 h 2057250"/>
              <a:gd name="connsiteX4" fmla="*/ 275360 w 1383587"/>
              <a:gd name="connsiteY4" fmla="*/ 1834738 h 2057250"/>
              <a:gd name="connsiteX5" fmla="*/ 0 w 1383587"/>
              <a:gd name="connsiteY5" fmla="*/ 709078 h 2057250"/>
              <a:gd name="connsiteX6" fmla="*/ 875639 w 1383587"/>
              <a:gd name="connsiteY6" fmla="*/ 0 h 20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3587" h="2057250">
                <a:moveTo>
                  <a:pt x="875639" y="0"/>
                </a:moveTo>
                <a:lnTo>
                  <a:pt x="973949" y="134771"/>
                </a:lnTo>
                <a:cubicBezTo>
                  <a:pt x="1346964" y="704773"/>
                  <a:pt x="1461316" y="1382080"/>
                  <a:pt x="1332981" y="2014667"/>
                </a:cubicBezTo>
                <a:lnTo>
                  <a:pt x="1322197" y="2057250"/>
                </a:lnTo>
                <a:lnTo>
                  <a:pt x="275360" y="1834738"/>
                </a:lnTo>
                <a:lnTo>
                  <a:pt x="0" y="709078"/>
                </a:lnTo>
                <a:lnTo>
                  <a:pt x="8756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22" name="Полилиния: фигура 321">
            <a:extLst>
              <a:ext uri="{FF2B5EF4-FFF2-40B4-BE49-F238E27FC236}">
                <a16:creationId xmlns:a16="http://schemas.microsoft.com/office/drawing/2014/main" id="{BEE6A4FF-A099-4B6A-AD2C-2501800FA89C}"/>
              </a:ext>
            </a:extLst>
          </p:cNvPr>
          <p:cNvSpPr/>
          <p:nvPr/>
        </p:nvSpPr>
        <p:spPr>
          <a:xfrm rot="18540000">
            <a:off x="4380983" y="3010645"/>
            <a:ext cx="1934390" cy="1662104"/>
          </a:xfrm>
          <a:custGeom>
            <a:avLst/>
            <a:gdLst>
              <a:gd name="connsiteX0" fmla="*/ 1934390 w 1934390"/>
              <a:gd name="connsiteY0" fmla="*/ 0 h 1662104"/>
              <a:gd name="connsiteX1" fmla="*/ 1934390 w 1934390"/>
              <a:gd name="connsiteY1" fmla="*/ 1152703 h 1662104"/>
              <a:gd name="connsiteX2" fmla="*/ 878360 w 1934390"/>
              <a:gd name="connsiteY2" fmla="*/ 1662104 h 1662104"/>
              <a:gd name="connsiteX3" fmla="*/ 0 w 1934390"/>
              <a:gd name="connsiteY3" fmla="*/ 975855 h 1662104"/>
              <a:gd name="connsiteX4" fmla="*/ 42997 w 1934390"/>
              <a:gd name="connsiteY4" fmla="*/ 917918 h 1662104"/>
              <a:gd name="connsiteX5" fmla="*/ 405465 w 1934390"/>
              <a:gd name="connsiteY5" fmla="*/ 558518 h 1662104"/>
              <a:gd name="connsiteX6" fmla="*/ 1771275 w 1934390"/>
              <a:gd name="connsiteY6" fmla="*/ 6299 h 1662104"/>
              <a:gd name="connsiteX7" fmla="*/ 1934390 w 1934390"/>
              <a:gd name="connsiteY7" fmla="*/ 0 h 166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4390" h="1662104">
                <a:moveTo>
                  <a:pt x="1934390" y="0"/>
                </a:moveTo>
                <a:lnTo>
                  <a:pt x="1934390" y="1152703"/>
                </a:lnTo>
                <a:lnTo>
                  <a:pt x="878360" y="1662104"/>
                </a:lnTo>
                <a:lnTo>
                  <a:pt x="0" y="975855"/>
                </a:lnTo>
                <a:lnTo>
                  <a:pt x="42997" y="917918"/>
                </a:lnTo>
                <a:cubicBezTo>
                  <a:pt x="149359" y="788593"/>
                  <a:pt x="270265" y="668001"/>
                  <a:pt x="405465" y="558518"/>
                </a:cubicBezTo>
                <a:cubicBezTo>
                  <a:pt x="811065" y="230070"/>
                  <a:pt x="1287714" y="48244"/>
                  <a:pt x="1771275" y="6299"/>
                </a:cubicBezTo>
                <a:lnTo>
                  <a:pt x="193439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23" name="Полилиния: фигура 322">
            <a:extLst>
              <a:ext uri="{FF2B5EF4-FFF2-40B4-BE49-F238E27FC236}">
                <a16:creationId xmlns:a16="http://schemas.microsoft.com/office/drawing/2014/main" id="{7DC5E78A-C061-42D4-AA5B-E2019DCC9EA9}"/>
              </a:ext>
            </a:extLst>
          </p:cNvPr>
          <p:cNvSpPr/>
          <p:nvPr/>
        </p:nvSpPr>
        <p:spPr>
          <a:xfrm rot="18540000">
            <a:off x="8418707" y="2822726"/>
            <a:ext cx="1782205" cy="1866833"/>
          </a:xfrm>
          <a:custGeom>
            <a:avLst/>
            <a:gdLst>
              <a:gd name="connsiteX0" fmla="*/ 1782205 w 1782205"/>
              <a:gd name="connsiteY0" fmla="*/ 220923 h 1866833"/>
              <a:gd name="connsiteX1" fmla="*/ 1751208 w 1782205"/>
              <a:gd name="connsiteY1" fmla="*/ 343318 h 1866833"/>
              <a:gd name="connsiteX2" fmla="*/ 927088 w 1782205"/>
              <a:gd name="connsiteY2" fmla="*/ 1564469 h 1866833"/>
              <a:gd name="connsiteX3" fmla="*/ 500181 w 1782205"/>
              <a:gd name="connsiteY3" fmla="*/ 1844293 h 1866833"/>
              <a:gd name="connsiteX4" fmla="*/ 450905 w 1782205"/>
              <a:gd name="connsiteY4" fmla="*/ 1866833 h 1866833"/>
              <a:gd name="connsiteX5" fmla="*/ 0 w 1782205"/>
              <a:gd name="connsiteY5" fmla="*/ 942339 h 1866833"/>
              <a:gd name="connsiteX6" fmla="*/ 742841 w 1782205"/>
              <a:gd name="connsiteY6" fmla="*/ 0 h 1866833"/>
              <a:gd name="connsiteX7" fmla="*/ 1782205 w 1782205"/>
              <a:gd name="connsiteY7" fmla="*/ 220923 h 186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2205" h="1866833">
                <a:moveTo>
                  <a:pt x="1782205" y="220923"/>
                </a:moveTo>
                <a:lnTo>
                  <a:pt x="1751208" y="343318"/>
                </a:lnTo>
                <a:cubicBezTo>
                  <a:pt x="1609642" y="807592"/>
                  <a:pt x="1332688" y="1236021"/>
                  <a:pt x="927088" y="1564469"/>
                </a:cubicBezTo>
                <a:cubicBezTo>
                  <a:pt x="791888" y="1673952"/>
                  <a:pt x="648794" y="1767143"/>
                  <a:pt x="500181" y="1844293"/>
                </a:cubicBezTo>
                <a:lnTo>
                  <a:pt x="450905" y="1866833"/>
                </a:lnTo>
                <a:lnTo>
                  <a:pt x="0" y="942339"/>
                </a:lnTo>
                <a:lnTo>
                  <a:pt x="742841" y="0"/>
                </a:lnTo>
                <a:lnTo>
                  <a:pt x="1782205" y="2209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24" name="Полилиния: фигура 323">
            <a:extLst>
              <a:ext uri="{FF2B5EF4-FFF2-40B4-BE49-F238E27FC236}">
                <a16:creationId xmlns:a16="http://schemas.microsoft.com/office/drawing/2014/main" id="{F5C6D007-6513-414A-9B01-7A6F9D6973E6}"/>
              </a:ext>
            </a:extLst>
          </p:cNvPr>
          <p:cNvSpPr/>
          <p:nvPr/>
        </p:nvSpPr>
        <p:spPr>
          <a:xfrm rot="18540000">
            <a:off x="5116234" y="4239472"/>
            <a:ext cx="1357706" cy="2068157"/>
          </a:xfrm>
          <a:custGeom>
            <a:avLst/>
            <a:gdLst>
              <a:gd name="connsiteX0" fmla="*/ 1357706 w 1357706"/>
              <a:gd name="connsiteY0" fmla="*/ 681200 h 2068157"/>
              <a:gd name="connsiteX1" fmla="*/ 1104065 w 1357706"/>
              <a:gd name="connsiteY1" fmla="*/ 1829739 h 2068157"/>
              <a:gd name="connsiteX2" fmla="*/ 71364 w 1357706"/>
              <a:gd name="connsiteY2" fmla="*/ 2068157 h 2068157"/>
              <a:gd name="connsiteX3" fmla="*/ 42116 w 1357706"/>
              <a:gd name="connsiteY3" fmla="*/ 1944223 h 2068157"/>
              <a:gd name="connsiteX4" fmla="*/ 423123 w 1357706"/>
              <a:gd name="connsiteY4" fmla="*/ 84469 h 2068157"/>
              <a:gd name="connsiteX5" fmla="*/ 485810 w 1357706"/>
              <a:gd name="connsiteY5" fmla="*/ 0 h 2068157"/>
              <a:gd name="connsiteX6" fmla="*/ 1357706 w 1357706"/>
              <a:gd name="connsiteY6" fmla="*/ 681200 h 206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7706" h="2068157">
                <a:moveTo>
                  <a:pt x="1357706" y="681200"/>
                </a:moveTo>
                <a:lnTo>
                  <a:pt x="1104065" y="1829739"/>
                </a:lnTo>
                <a:lnTo>
                  <a:pt x="71364" y="2068157"/>
                </a:lnTo>
                <a:lnTo>
                  <a:pt x="42116" y="1944223"/>
                </a:lnTo>
                <a:cubicBezTo>
                  <a:pt x="-76230" y="1304923"/>
                  <a:pt x="56098" y="634329"/>
                  <a:pt x="423123" y="84469"/>
                </a:cubicBezTo>
                <a:lnTo>
                  <a:pt x="485810" y="0"/>
                </a:lnTo>
                <a:lnTo>
                  <a:pt x="1357706" y="6812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25" name="Полилиния: фигура 324">
            <a:extLst>
              <a:ext uri="{FF2B5EF4-FFF2-40B4-BE49-F238E27FC236}">
                <a16:creationId xmlns:a16="http://schemas.microsoft.com/office/drawing/2014/main" id="{E194F408-4241-415D-AA10-4E86C163286F}"/>
              </a:ext>
            </a:extLst>
          </p:cNvPr>
          <p:cNvSpPr/>
          <p:nvPr/>
        </p:nvSpPr>
        <p:spPr>
          <a:xfrm rot="18540000">
            <a:off x="7810537" y="4755646"/>
            <a:ext cx="2039222" cy="1149542"/>
          </a:xfrm>
          <a:custGeom>
            <a:avLst/>
            <a:gdLst>
              <a:gd name="connsiteX0" fmla="*/ 1590416 w 2039222"/>
              <a:gd name="connsiteY0" fmla="*/ 0 h 1149542"/>
              <a:gd name="connsiteX1" fmla="*/ 2039222 w 2039222"/>
              <a:gd name="connsiteY1" fmla="*/ 920189 h 1149542"/>
              <a:gd name="connsiteX2" fmla="*/ 1927230 w 2039222"/>
              <a:gd name="connsiteY2" fmla="*/ 971415 h 1149542"/>
              <a:gd name="connsiteX3" fmla="*/ 28901 w 2039222"/>
              <a:gd name="connsiteY3" fmla="*/ 957431 h 1149542"/>
              <a:gd name="connsiteX4" fmla="*/ 0 w 2039222"/>
              <a:gd name="connsiteY4" fmla="*/ 943783 h 1149542"/>
              <a:gd name="connsiteX5" fmla="*/ 433068 w 2039222"/>
              <a:gd name="connsiteY5" fmla="*/ 15066 h 1149542"/>
              <a:gd name="connsiteX6" fmla="*/ 1590416 w 2039222"/>
              <a:gd name="connsiteY6" fmla="*/ 0 h 114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9222" h="1149542">
                <a:moveTo>
                  <a:pt x="1590416" y="0"/>
                </a:moveTo>
                <a:lnTo>
                  <a:pt x="2039222" y="920189"/>
                </a:lnTo>
                <a:lnTo>
                  <a:pt x="1927230" y="971415"/>
                </a:lnTo>
                <a:cubicBezTo>
                  <a:pt x="1313078" y="1216097"/>
                  <a:pt x="629625" y="1206110"/>
                  <a:pt x="28901" y="957431"/>
                </a:cubicBezTo>
                <a:lnTo>
                  <a:pt x="0" y="943783"/>
                </a:lnTo>
                <a:lnTo>
                  <a:pt x="433068" y="15066"/>
                </a:lnTo>
                <a:lnTo>
                  <a:pt x="159041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26" name="Полилиния: фигура 325">
            <a:extLst>
              <a:ext uri="{FF2B5EF4-FFF2-40B4-BE49-F238E27FC236}">
                <a16:creationId xmlns:a16="http://schemas.microsoft.com/office/drawing/2014/main" id="{164590E6-67A2-4F1B-992D-CBDC83B95F90}"/>
              </a:ext>
            </a:extLst>
          </p:cNvPr>
          <p:cNvSpPr/>
          <p:nvPr/>
        </p:nvSpPr>
        <p:spPr>
          <a:xfrm rot="18540000">
            <a:off x="6488008" y="5213930"/>
            <a:ext cx="1798552" cy="1867282"/>
          </a:xfrm>
          <a:custGeom>
            <a:avLst/>
            <a:gdLst>
              <a:gd name="connsiteX0" fmla="*/ 1033906 w 1798552"/>
              <a:gd name="connsiteY0" fmla="*/ 0 h 1867282"/>
              <a:gd name="connsiteX1" fmla="*/ 1798552 w 1798552"/>
              <a:gd name="connsiteY1" fmla="*/ 952679 h 1867282"/>
              <a:gd name="connsiteX2" fmla="*/ 1372066 w 1798552"/>
              <a:gd name="connsiteY2" fmla="*/ 1867282 h 1867282"/>
              <a:gd name="connsiteX3" fmla="*/ 1244975 w 1798552"/>
              <a:gd name="connsiteY3" fmla="*/ 1807264 h 1867282"/>
              <a:gd name="connsiteX4" fmla="*/ 473774 w 1798552"/>
              <a:gd name="connsiteY4" fmla="*/ 1169589 h 1867282"/>
              <a:gd name="connsiteX5" fmla="*/ 10376 w 1798552"/>
              <a:gd name="connsiteY5" fmla="*/ 282661 h 1867282"/>
              <a:gd name="connsiteX6" fmla="*/ 0 w 1798552"/>
              <a:gd name="connsiteY6" fmla="*/ 238696 h 1867282"/>
              <a:gd name="connsiteX7" fmla="*/ 1033906 w 1798552"/>
              <a:gd name="connsiteY7" fmla="*/ 0 h 1867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8552" h="1867282">
                <a:moveTo>
                  <a:pt x="1033906" y="0"/>
                </a:moveTo>
                <a:lnTo>
                  <a:pt x="1798552" y="952679"/>
                </a:lnTo>
                <a:lnTo>
                  <a:pt x="1372066" y="1867282"/>
                </a:lnTo>
                <a:lnTo>
                  <a:pt x="1244975" y="1807264"/>
                </a:lnTo>
                <a:cubicBezTo>
                  <a:pt x="956141" y="1653214"/>
                  <a:pt x="692740" y="1439990"/>
                  <a:pt x="473774" y="1169589"/>
                </a:cubicBezTo>
                <a:cubicBezTo>
                  <a:pt x="254808" y="899189"/>
                  <a:pt x="101008" y="597212"/>
                  <a:pt x="10376" y="282661"/>
                </a:cubicBezTo>
                <a:lnTo>
                  <a:pt x="0" y="238696"/>
                </a:lnTo>
                <a:lnTo>
                  <a:pt x="103390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1579288B-E2BE-4CB9-AEA5-14B00F27B69E}"/>
              </a:ext>
            </a:extLst>
          </p:cNvPr>
          <p:cNvSpPr txBox="1"/>
          <p:nvPr/>
        </p:nvSpPr>
        <p:spPr>
          <a:xfrm>
            <a:off x="4890254" y="3462828"/>
            <a:ext cx="11149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cap="all" dirty="0">
                <a:solidFill>
                  <a:schemeClr val="bg1"/>
                </a:solidFill>
              </a:rPr>
              <a:t>Lorem Ipsum</a:t>
            </a:r>
            <a:endParaRPr lang="ru-RU" sz="1200" b="1" cap="all" dirty="0">
              <a:solidFill>
                <a:schemeClr val="bg1"/>
              </a:solidFill>
            </a:endParaRP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C8FB78A0-4614-4CCF-8531-4ADE2B6939F5}"/>
              </a:ext>
            </a:extLst>
          </p:cNvPr>
          <p:cNvSpPr txBox="1"/>
          <p:nvPr/>
        </p:nvSpPr>
        <p:spPr>
          <a:xfrm>
            <a:off x="8678793" y="3579820"/>
            <a:ext cx="11149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cap="all" dirty="0">
                <a:solidFill>
                  <a:schemeClr val="bg1"/>
                </a:solidFill>
              </a:rPr>
              <a:t>Lorem Ipsum</a:t>
            </a:r>
            <a:endParaRPr lang="ru-RU" sz="1200" b="1" cap="all" dirty="0">
              <a:solidFill>
                <a:schemeClr val="bg1"/>
              </a:solidFill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54B75EC5-5B62-40D3-B2F0-D01D8849179B}"/>
              </a:ext>
            </a:extLst>
          </p:cNvPr>
          <p:cNvSpPr txBox="1"/>
          <p:nvPr/>
        </p:nvSpPr>
        <p:spPr>
          <a:xfrm>
            <a:off x="8194888" y="5045999"/>
            <a:ext cx="11149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cap="all" dirty="0">
                <a:solidFill>
                  <a:schemeClr val="bg1"/>
                </a:solidFill>
              </a:rPr>
              <a:t>Lorem Ipsum</a:t>
            </a:r>
            <a:endParaRPr lang="ru-RU" sz="1200" b="1" cap="all" dirty="0">
              <a:solidFill>
                <a:schemeClr val="bg1"/>
              </a:solidFill>
            </a:endParaRPr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B28B3292-5B5F-4FA0-B827-5F2709856F4F}"/>
              </a:ext>
            </a:extLst>
          </p:cNvPr>
          <p:cNvSpPr txBox="1"/>
          <p:nvPr/>
        </p:nvSpPr>
        <p:spPr>
          <a:xfrm>
            <a:off x="5303657" y="5043109"/>
            <a:ext cx="11149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cap="all" dirty="0">
                <a:solidFill>
                  <a:schemeClr val="bg1"/>
                </a:solidFill>
              </a:rPr>
              <a:t>Lorem Ipsum</a:t>
            </a:r>
            <a:endParaRPr lang="ru-RU" sz="1200" b="1" cap="all" dirty="0">
              <a:solidFill>
                <a:schemeClr val="bg1"/>
              </a:solidFill>
            </a:endParaRPr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40890753-37DB-495E-892F-9C2E05FA0E18}"/>
              </a:ext>
            </a:extLst>
          </p:cNvPr>
          <p:cNvSpPr txBox="1"/>
          <p:nvPr/>
        </p:nvSpPr>
        <p:spPr>
          <a:xfrm>
            <a:off x="6826409" y="5767369"/>
            <a:ext cx="11149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cap="all" dirty="0">
                <a:solidFill>
                  <a:schemeClr val="bg1"/>
                </a:solidFill>
              </a:rPr>
              <a:t>Lorem Ipsum</a:t>
            </a:r>
            <a:endParaRPr lang="ru-RU" sz="1200" b="1" cap="all" dirty="0">
              <a:solidFill>
                <a:schemeClr val="bg1"/>
              </a:solidFill>
            </a:endParaRP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00DC22FA-02FE-4503-8190-2D881CB5B912}"/>
              </a:ext>
            </a:extLst>
          </p:cNvPr>
          <p:cNvSpPr txBox="1"/>
          <p:nvPr/>
        </p:nvSpPr>
        <p:spPr>
          <a:xfrm>
            <a:off x="7741805" y="2112954"/>
            <a:ext cx="11149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cap="all" dirty="0">
                <a:solidFill>
                  <a:schemeClr val="bg1"/>
                </a:solidFill>
              </a:rPr>
              <a:t>Lorem Ipsum</a:t>
            </a:r>
            <a:endParaRPr lang="ru-RU" sz="1200" b="1" cap="all" dirty="0">
              <a:solidFill>
                <a:schemeClr val="bg1"/>
              </a:solidFill>
            </a:endParaRP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89C4092A-92DA-415F-B182-EBFE7BC765BF}"/>
              </a:ext>
            </a:extLst>
          </p:cNvPr>
          <p:cNvSpPr txBox="1"/>
          <p:nvPr/>
        </p:nvSpPr>
        <p:spPr>
          <a:xfrm>
            <a:off x="5929221" y="2091755"/>
            <a:ext cx="11149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cap="all" dirty="0">
                <a:solidFill>
                  <a:schemeClr val="bg1"/>
                </a:solidFill>
              </a:rPr>
              <a:t>Lorem Ipsum</a:t>
            </a:r>
            <a:endParaRPr lang="ru-RU" sz="1200" b="1" cap="all" dirty="0">
              <a:solidFill>
                <a:schemeClr val="bg1"/>
              </a:solidFill>
            </a:endParaRP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83E12CA4-A87C-49F3-A527-676BF7F1FBC5}"/>
              </a:ext>
            </a:extLst>
          </p:cNvPr>
          <p:cNvSpPr txBox="1"/>
          <p:nvPr/>
        </p:nvSpPr>
        <p:spPr>
          <a:xfrm>
            <a:off x="8559758" y="3791498"/>
            <a:ext cx="139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Lorem Ipsum Dolor Sit Amet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0D265C02-CDAE-46CA-8252-AC48FD810447}"/>
              </a:ext>
            </a:extLst>
          </p:cNvPr>
          <p:cNvSpPr txBox="1"/>
          <p:nvPr/>
        </p:nvSpPr>
        <p:spPr>
          <a:xfrm>
            <a:off x="4750214" y="3656953"/>
            <a:ext cx="139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Lorem Ipsum Dolor Sit Amet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D51238BC-E9BD-4689-B567-8AD586AB2211}"/>
              </a:ext>
            </a:extLst>
          </p:cNvPr>
          <p:cNvSpPr txBox="1"/>
          <p:nvPr/>
        </p:nvSpPr>
        <p:spPr>
          <a:xfrm>
            <a:off x="5789181" y="2277785"/>
            <a:ext cx="139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Lorem Ipsum Dolor Sit Amet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F37858F0-1D43-4745-A133-4ABAB0527EE3}"/>
              </a:ext>
            </a:extLst>
          </p:cNvPr>
          <p:cNvSpPr txBox="1"/>
          <p:nvPr/>
        </p:nvSpPr>
        <p:spPr>
          <a:xfrm>
            <a:off x="7618985" y="2302656"/>
            <a:ext cx="139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Lorem Ipsum Dolor Sit Amet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F8BE4F3B-5F16-46C8-A834-F47E79355E0F}"/>
              </a:ext>
            </a:extLst>
          </p:cNvPr>
          <p:cNvSpPr txBox="1"/>
          <p:nvPr/>
        </p:nvSpPr>
        <p:spPr>
          <a:xfrm>
            <a:off x="8060545" y="5228581"/>
            <a:ext cx="139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Lorem Ipsum Dolor Sit Amet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8B952183-2F27-443D-B06A-23B6D741B516}"/>
              </a:ext>
            </a:extLst>
          </p:cNvPr>
          <p:cNvSpPr txBox="1"/>
          <p:nvPr/>
        </p:nvSpPr>
        <p:spPr>
          <a:xfrm>
            <a:off x="6689784" y="6002995"/>
            <a:ext cx="139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Lorem Ipsum Dolor Sit Amet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A946253F-01E1-4D93-8F19-701A1060734B}"/>
              </a:ext>
            </a:extLst>
          </p:cNvPr>
          <p:cNvSpPr txBox="1"/>
          <p:nvPr/>
        </p:nvSpPr>
        <p:spPr>
          <a:xfrm>
            <a:off x="5173111" y="5238605"/>
            <a:ext cx="139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Lorem Ipsum Dolor Sit Amet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45D0379C-D84D-450E-8E90-0D74A107A759}"/>
              </a:ext>
            </a:extLst>
          </p:cNvPr>
          <p:cNvSpPr txBox="1"/>
          <p:nvPr/>
        </p:nvSpPr>
        <p:spPr>
          <a:xfrm>
            <a:off x="7488883" y="1693087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01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47B2E575-3AAA-4801-9D4B-FFEE0F0449A4}"/>
              </a:ext>
            </a:extLst>
          </p:cNvPr>
          <p:cNvSpPr txBox="1"/>
          <p:nvPr/>
        </p:nvSpPr>
        <p:spPr>
          <a:xfrm>
            <a:off x="9087633" y="286130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02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C589DED3-4D5E-4441-8CC7-56CD63486B3F}"/>
              </a:ext>
            </a:extLst>
          </p:cNvPr>
          <p:cNvSpPr txBox="1"/>
          <p:nvPr/>
        </p:nvSpPr>
        <p:spPr>
          <a:xfrm>
            <a:off x="9204211" y="4718413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03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F903BCC6-A36C-4571-808C-6AC7C17A78FD}"/>
              </a:ext>
            </a:extLst>
          </p:cNvPr>
          <p:cNvSpPr txBox="1"/>
          <p:nvPr/>
        </p:nvSpPr>
        <p:spPr>
          <a:xfrm>
            <a:off x="7903141" y="6081815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04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6BB1ECB0-5623-4AB7-9154-7EDFE922F447}"/>
              </a:ext>
            </a:extLst>
          </p:cNvPr>
          <p:cNvSpPr txBox="1"/>
          <p:nvPr/>
        </p:nvSpPr>
        <p:spPr>
          <a:xfrm>
            <a:off x="5883883" y="5902651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05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EEEE5E43-997A-4254-8A33-A14EB771F52D}"/>
              </a:ext>
            </a:extLst>
          </p:cNvPr>
          <p:cNvSpPr txBox="1"/>
          <p:nvPr/>
        </p:nvSpPr>
        <p:spPr>
          <a:xfrm>
            <a:off x="4827875" y="4260309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06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5E47915B-B9B5-4551-84D3-FC5092D37B30}"/>
              </a:ext>
            </a:extLst>
          </p:cNvPr>
          <p:cNvSpPr txBox="1"/>
          <p:nvPr/>
        </p:nvSpPr>
        <p:spPr>
          <a:xfrm>
            <a:off x="5484869" y="228730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07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348" name="Рисунок 347">
            <a:extLst>
              <a:ext uri="{FF2B5EF4-FFF2-40B4-BE49-F238E27FC236}">
                <a16:creationId xmlns:a16="http://schemas.microsoft.com/office/drawing/2014/main" id="{F07EB49E-946C-44A0-A6C3-C3D3DA683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7110" y="2980848"/>
            <a:ext cx="360000" cy="360000"/>
          </a:xfrm>
          <a:prstGeom prst="rect">
            <a:avLst/>
          </a:prstGeom>
        </p:spPr>
      </p:pic>
      <p:pic>
        <p:nvPicPr>
          <p:cNvPr id="349" name="Рисунок 348">
            <a:extLst>
              <a:ext uri="{FF2B5EF4-FFF2-40B4-BE49-F238E27FC236}">
                <a16:creationId xmlns:a16="http://schemas.microsoft.com/office/drawing/2014/main" id="{CB7B4F47-7FB7-472E-B67E-3A45B7C57B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199758" y="3717473"/>
            <a:ext cx="360000" cy="360000"/>
          </a:xfrm>
          <a:prstGeom prst="rect">
            <a:avLst/>
          </a:prstGeom>
        </p:spPr>
      </p:pic>
      <p:pic>
        <p:nvPicPr>
          <p:cNvPr id="350" name="Рисунок 349">
            <a:extLst>
              <a:ext uri="{FF2B5EF4-FFF2-40B4-BE49-F238E27FC236}">
                <a16:creationId xmlns:a16="http://schemas.microsoft.com/office/drawing/2014/main" id="{1D037C39-E384-4E91-BFD3-8A954836C4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037493" y="4593990"/>
            <a:ext cx="360000" cy="360000"/>
          </a:xfrm>
          <a:prstGeom prst="rect">
            <a:avLst/>
          </a:prstGeom>
        </p:spPr>
      </p:pic>
      <p:pic>
        <p:nvPicPr>
          <p:cNvPr id="351" name="Рисунок 350">
            <a:extLst>
              <a:ext uri="{FF2B5EF4-FFF2-40B4-BE49-F238E27FC236}">
                <a16:creationId xmlns:a16="http://schemas.microsoft.com/office/drawing/2014/main" id="{55681987-6E7D-445D-9D61-F82DC4DBEA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249529" y="5055668"/>
            <a:ext cx="360000" cy="360000"/>
          </a:xfrm>
          <a:prstGeom prst="rect">
            <a:avLst/>
          </a:prstGeom>
        </p:spPr>
      </p:pic>
      <p:pic>
        <p:nvPicPr>
          <p:cNvPr id="352" name="Рисунок 351">
            <a:extLst>
              <a:ext uri="{FF2B5EF4-FFF2-40B4-BE49-F238E27FC236}">
                <a16:creationId xmlns:a16="http://schemas.microsoft.com/office/drawing/2014/main" id="{B1D713FD-3C63-4790-B339-E51564EDA7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397332" y="4714909"/>
            <a:ext cx="360000" cy="360000"/>
          </a:xfrm>
          <a:prstGeom prst="rect">
            <a:avLst/>
          </a:prstGeom>
        </p:spPr>
      </p:pic>
      <p:pic>
        <p:nvPicPr>
          <p:cNvPr id="353" name="Рисунок 352">
            <a:extLst>
              <a:ext uri="{FF2B5EF4-FFF2-40B4-BE49-F238E27FC236}">
                <a16:creationId xmlns:a16="http://schemas.microsoft.com/office/drawing/2014/main" id="{8787269D-1899-446B-97A0-DA98B90721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134428" y="3762409"/>
            <a:ext cx="360000" cy="360000"/>
          </a:xfrm>
          <a:prstGeom prst="rect">
            <a:avLst/>
          </a:prstGeom>
        </p:spPr>
      </p:pic>
      <p:pic>
        <p:nvPicPr>
          <p:cNvPr id="354" name="Рисунок 353">
            <a:extLst>
              <a:ext uri="{FF2B5EF4-FFF2-40B4-BE49-F238E27FC236}">
                <a16:creationId xmlns:a16="http://schemas.microsoft.com/office/drawing/2014/main" id="{95719622-F6F4-4B1B-AEEF-BE3E391F43E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6728305" y="3033363"/>
            <a:ext cx="360000" cy="360000"/>
          </a:xfrm>
          <a:prstGeom prst="rect">
            <a:avLst/>
          </a:prstGeom>
        </p:spPr>
      </p:pic>
      <p:sp>
        <p:nvSpPr>
          <p:cNvPr id="355" name="Объект 2">
            <a:extLst>
              <a:ext uri="{FF2B5EF4-FFF2-40B4-BE49-F238E27FC236}">
                <a16:creationId xmlns:a16="http://schemas.microsoft.com/office/drawing/2014/main" id="{AC8D49FE-4D70-480D-AE3E-16B50176234C}"/>
              </a:ext>
            </a:extLst>
          </p:cNvPr>
          <p:cNvSpPr txBox="1">
            <a:spLocks/>
          </p:cNvSpPr>
          <p:nvPr/>
        </p:nvSpPr>
        <p:spPr>
          <a:xfrm>
            <a:off x="567085" y="1428263"/>
            <a:ext cx="3834297" cy="22062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86521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AF301-0C21-4242-A064-2471F2598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278DAAFA-E54C-41FF-9B6F-634E232670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227211"/>
              </p:ext>
            </p:extLst>
          </p:nvPr>
        </p:nvGraphicFramePr>
        <p:xfrm>
          <a:off x="3171000" y="1615963"/>
          <a:ext cx="8775000" cy="404999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193750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2193750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2193750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2193750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57857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Title</a:t>
                      </a:r>
                      <a:r>
                        <a:rPr lang="ru-RU" sz="2400" dirty="0">
                          <a:solidFill>
                            <a:schemeClr val="tx2"/>
                          </a:solidFill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Title</a:t>
                      </a:r>
                      <a:r>
                        <a:rPr lang="ru-RU" sz="2400" dirty="0">
                          <a:solidFill>
                            <a:schemeClr val="tx2"/>
                          </a:solidFill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Title</a:t>
                      </a:r>
                      <a:r>
                        <a:rPr lang="ru-RU" sz="2400" dirty="0">
                          <a:solidFill>
                            <a:schemeClr val="tx2"/>
                          </a:solidFill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Title</a:t>
                      </a:r>
                      <a:r>
                        <a:rPr lang="ru-RU" sz="2400" dirty="0">
                          <a:solidFill>
                            <a:schemeClr val="tx2"/>
                          </a:solidFill>
                        </a:rPr>
                        <a:t>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578571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2"/>
                          </a:solidFill>
                        </a:rPr>
                        <a:t>01.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2"/>
                          </a:solidFill>
                        </a:rPr>
                        <a:t>Insert text</a:t>
                      </a:r>
                      <a:endParaRPr lang="ru-RU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578571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2"/>
                          </a:solidFill>
                        </a:rPr>
                        <a:t>02.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578571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2"/>
                          </a:solidFill>
                        </a:rPr>
                        <a:t>03.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578571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2"/>
                          </a:solidFill>
                        </a:rPr>
                        <a:t>04.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578571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2"/>
                          </a:solidFill>
                        </a:rPr>
                        <a:t>05.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  <a:tr h="578571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2"/>
                          </a:solidFill>
                        </a:rPr>
                        <a:t>06.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962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82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2CB8C-B258-4756-9801-EEE12126C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E14F6EE-60AD-496F-AE7F-D1AE6323B76F}"/>
              </a:ext>
            </a:extLst>
          </p:cNvPr>
          <p:cNvSpPr txBox="1">
            <a:spLocks/>
          </p:cNvSpPr>
          <p:nvPr/>
        </p:nvSpPr>
        <p:spPr>
          <a:xfrm>
            <a:off x="4071000" y="1809000"/>
            <a:ext cx="3330000" cy="346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3CE35CF2-0079-4920-9BB7-1E305A17CD0F}"/>
              </a:ext>
            </a:extLst>
          </p:cNvPr>
          <p:cNvSpPr txBox="1">
            <a:spLocks/>
          </p:cNvSpPr>
          <p:nvPr/>
        </p:nvSpPr>
        <p:spPr>
          <a:xfrm>
            <a:off x="8296635" y="1809000"/>
            <a:ext cx="3330000" cy="346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7D5C8265-041F-4EC4-8AAE-1AE7F7FF847C}"/>
              </a:ext>
            </a:extLst>
          </p:cNvPr>
          <p:cNvSpPr txBox="1">
            <a:spLocks/>
          </p:cNvSpPr>
          <p:nvPr/>
        </p:nvSpPr>
        <p:spPr>
          <a:xfrm>
            <a:off x="401297" y="2010290"/>
            <a:ext cx="3330000" cy="162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1C4819A4-23DC-4A80-99EA-6CEC683906CB}"/>
              </a:ext>
            </a:extLst>
          </p:cNvPr>
          <p:cNvSpPr txBox="1">
            <a:spLocks/>
          </p:cNvSpPr>
          <p:nvPr/>
        </p:nvSpPr>
        <p:spPr>
          <a:xfrm>
            <a:off x="4484700" y="4818618"/>
            <a:ext cx="66963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93676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F2C62-C5A2-46F6-808D-CFF118081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187" name="Прямоугольник: скругленные углы 186">
            <a:extLst>
              <a:ext uri="{FF2B5EF4-FFF2-40B4-BE49-F238E27FC236}">
                <a16:creationId xmlns:a16="http://schemas.microsoft.com/office/drawing/2014/main" id="{F2CD9890-0CB8-4E69-8030-0427AB953D88}"/>
              </a:ext>
            </a:extLst>
          </p:cNvPr>
          <p:cNvSpPr/>
          <p:nvPr/>
        </p:nvSpPr>
        <p:spPr>
          <a:xfrm>
            <a:off x="5554411" y="1651014"/>
            <a:ext cx="2340000" cy="2340000"/>
          </a:xfrm>
          <a:prstGeom prst="roundRect">
            <a:avLst>
              <a:gd name="adj" fmla="val 7755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Полилиния: фигура 187">
            <a:extLst>
              <a:ext uri="{FF2B5EF4-FFF2-40B4-BE49-F238E27FC236}">
                <a16:creationId xmlns:a16="http://schemas.microsoft.com/office/drawing/2014/main" id="{A5548301-7B4C-48D2-8A46-567D02E99DF6}"/>
              </a:ext>
            </a:extLst>
          </p:cNvPr>
          <p:cNvSpPr/>
          <p:nvPr/>
        </p:nvSpPr>
        <p:spPr>
          <a:xfrm>
            <a:off x="5419411" y="3406014"/>
            <a:ext cx="700970" cy="706826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ln>
            <a:noFill/>
          </a:ln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89" name="Полилиния: фигура 188">
            <a:extLst>
              <a:ext uri="{FF2B5EF4-FFF2-40B4-BE49-F238E27FC236}">
                <a16:creationId xmlns:a16="http://schemas.microsoft.com/office/drawing/2014/main" id="{9E442C6F-3E06-412B-95F8-2AB2CA14358A}"/>
              </a:ext>
            </a:extLst>
          </p:cNvPr>
          <p:cNvSpPr/>
          <p:nvPr/>
        </p:nvSpPr>
        <p:spPr>
          <a:xfrm rot="10800000">
            <a:off x="6949411" y="1529188"/>
            <a:ext cx="1080000" cy="1089022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ln>
            <a:noFill/>
          </a:ln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1C2B381C-2AC9-42CD-BBA9-A12319AF28DB}"/>
              </a:ext>
            </a:extLst>
          </p:cNvPr>
          <p:cNvSpPr txBox="1"/>
          <p:nvPr/>
        </p:nvSpPr>
        <p:spPr>
          <a:xfrm>
            <a:off x="5985381" y="2566217"/>
            <a:ext cx="19090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consectetur</a:t>
            </a:r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sed do </a:t>
            </a:r>
            <a:r>
              <a:rPr lang="en-US" sz="1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tempor</a:t>
            </a:r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  <a:endParaRPr lang="ru-RU" sz="1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EB531393-175E-4386-A549-C5F298F24620}"/>
              </a:ext>
            </a:extLst>
          </p:cNvPr>
          <p:cNvSpPr txBox="1"/>
          <p:nvPr/>
        </p:nvSpPr>
        <p:spPr>
          <a:xfrm>
            <a:off x="6229060" y="2079060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Lorem ipsum</a:t>
            </a:r>
            <a:endParaRPr lang="ru-RU" b="1" dirty="0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F656DDC3-CA03-48D4-8105-5643344A2ACD}"/>
              </a:ext>
            </a:extLst>
          </p:cNvPr>
          <p:cNvSpPr txBox="1"/>
          <p:nvPr/>
        </p:nvSpPr>
        <p:spPr>
          <a:xfrm>
            <a:off x="5650464" y="197133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01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193" name="Прямоугольник: скругленные углы 192">
            <a:extLst>
              <a:ext uri="{FF2B5EF4-FFF2-40B4-BE49-F238E27FC236}">
                <a16:creationId xmlns:a16="http://schemas.microsoft.com/office/drawing/2014/main" id="{272A7914-2CB4-4DD7-9E4E-5D40DCA1657B}"/>
              </a:ext>
            </a:extLst>
          </p:cNvPr>
          <p:cNvSpPr/>
          <p:nvPr/>
        </p:nvSpPr>
        <p:spPr>
          <a:xfrm>
            <a:off x="8571000" y="1651014"/>
            <a:ext cx="2340000" cy="2340000"/>
          </a:xfrm>
          <a:prstGeom prst="roundRect">
            <a:avLst>
              <a:gd name="adj" fmla="val 7755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" name="Полилиния: фигура 193">
            <a:extLst>
              <a:ext uri="{FF2B5EF4-FFF2-40B4-BE49-F238E27FC236}">
                <a16:creationId xmlns:a16="http://schemas.microsoft.com/office/drawing/2014/main" id="{CD1708F5-6DFD-4E99-95C2-AEAD2253ECC2}"/>
              </a:ext>
            </a:extLst>
          </p:cNvPr>
          <p:cNvSpPr/>
          <p:nvPr/>
        </p:nvSpPr>
        <p:spPr>
          <a:xfrm>
            <a:off x="8436000" y="3406014"/>
            <a:ext cx="700970" cy="706826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95" name="Полилиния: фигура 194">
            <a:extLst>
              <a:ext uri="{FF2B5EF4-FFF2-40B4-BE49-F238E27FC236}">
                <a16:creationId xmlns:a16="http://schemas.microsoft.com/office/drawing/2014/main" id="{2F2C4F5E-1457-4C6C-864E-9374D75BDA8A}"/>
              </a:ext>
            </a:extLst>
          </p:cNvPr>
          <p:cNvSpPr/>
          <p:nvPr/>
        </p:nvSpPr>
        <p:spPr>
          <a:xfrm rot="10800000">
            <a:off x="9966000" y="1529188"/>
            <a:ext cx="1080000" cy="1089022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8A105FC7-54A1-4BBA-84D2-C67EA833836E}"/>
              </a:ext>
            </a:extLst>
          </p:cNvPr>
          <p:cNvSpPr txBox="1"/>
          <p:nvPr/>
        </p:nvSpPr>
        <p:spPr>
          <a:xfrm>
            <a:off x="9001970" y="2566217"/>
            <a:ext cx="19090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consectetur</a:t>
            </a:r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sed do </a:t>
            </a:r>
            <a:r>
              <a:rPr lang="en-US" sz="1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tempor</a:t>
            </a:r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  <a:endParaRPr lang="ru-RU" sz="1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AB900842-152F-4913-8EE9-7ACC535C967A}"/>
              </a:ext>
            </a:extLst>
          </p:cNvPr>
          <p:cNvSpPr txBox="1"/>
          <p:nvPr/>
        </p:nvSpPr>
        <p:spPr>
          <a:xfrm>
            <a:off x="9245649" y="2079060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Lorem ipsum</a:t>
            </a:r>
            <a:endParaRPr lang="ru-RU" b="1" dirty="0"/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1A001C00-CE37-4A52-A454-6AB6C18010D9}"/>
              </a:ext>
            </a:extLst>
          </p:cNvPr>
          <p:cNvSpPr txBox="1"/>
          <p:nvPr/>
        </p:nvSpPr>
        <p:spPr>
          <a:xfrm>
            <a:off x="8667053" y="197133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02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199" name="Прямоугольник: скругленные углы 198">
            <a:extLst>
              <a:ext uri="{FF2B5EF4-FFF2-40B4-BE49-F238E27FC236}">
                <a16:creationId xmlns:a16="http://schemas.microsoft.com/office/drawing/2014/main" id="{A659AB97-3446-4D8D-B827-BE786C60B010}"/>
              </a:ext>
            </a:extLst>
          </p:cNvPr>
          <p:cNvSpPr/>
          <p:nvPr/>
        </p:nvSpPr>
        <p:spPr>
          <a:xfrm>
            <a:off x="5554411" y="4297174"/>
            <a:ext cx="2340000" cy="2340000"/>
          </a:xfrm>
          <a:prstGeom prst="roundRect">
            <a:avLst>
              <a:gd name="adj" fmla="val 7755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Полилиния: фигура 199">
            <a:extLst>
              <a:ext uri="{FF2B5EF4-FFF2-40B4-BE49-F238E27FC236}">
                <a16:creationId xmlns:a16="http://schemas.microsoft.com/office/drawing/2014/main" id="{AB481F3C-C663-4C19-8CB1-7D2B9F69137D}"/>
              </a:ext>
            </a:extLst>
          </p:cNvPr>
          <p:cNvSpPr/>
          <p:nvPr/>
        </p:nvSpPr>
        <p:spPr>
          <a:xfrm>
            <a:off x="5419411" y="6052174"/>
            <a:ext cx="700970" cy="706826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01" name="Полилиния: фигура 200">
            <a:extLst>
              <a:ext uri="{FF2B5EF4-FFF2-40B4-BE49-F238E27FC236}">
                <a16:creationId xmlns:a16="http://schemas.microsoft.com/office/drawing/2014/main" id="{3E789157-2745-4D1C-AFDF-57055968194D}"/>
              </a:ext>
            </a:extLst>
          </p:cNvPr>
          <p:cNvSpPr/>
          <p:nvPr/>
        </p:nvSpPr>
        <p:spPr>
          <a:xfrm rot="10800000">
            <a:off x="6949411" y="4175348"/>
            <a:ext cx="1080000" cy="1089022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1E8B4267-595E-4301-A336-DCAA7276630D}"/>
              </a:ext>
            </a:extLst>
          </p:cNvPr>
          <p:cNvSpPr txBox="1"/>
          <p:nvPr/>
        </p:nvSpPr>
        <p:spPr>
          <a:xfrm>
            <a:off x="5985381" y="5212377"/>
            <a:ext cx="19090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consectetur</a:t>
            </a:r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sed do </a:t>
            </a:r>
            <a:r>
              <a:rPr lang="en-US" sz="1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tempor</a:t>
            </a:r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  <a:endParaRPr lang="ru-RU" sz="1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90C09464-210E-42A2-BE4D-87E87CAE3E2B}"/>
              </a:ext>
            </a:extLst>
          </p:cNvPr>
          <p:cNvSpPr txBox="1"/>
          <p:nvPr/>
        </p:nvSpPr>
        <p:spPr>
          <a:xfrm>
            <a:off x="6229060" y="4725220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Lorem ipsum</a:t>
            </a:r>
            <a:endParaRPr lang="ru-RU" b="1" dirty="0"/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26F8114A-5A23-4297-AB90-3F2B6506C5F6}"/>
              </a:ext>
            </a:extLst>
          </p:cNvPr>
          <p:cNvSpPr txBox="1"/>
          <p:nvPr/>
        </p:nvSpPr>
        <p:spPr>
          <a:xfrm>
            <a:off x="5650464" y="461749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</a:rPr>
              <a:t>03</a:t>
            </a:r>
            <a:endParaRPr lang="ru-RU" sz="3200" b="1" dirty="0">
              <a:solidFill>
                <a:schemeClr val="accent3"/>
              </a:solidFill>
            </a:endParaRPr>
          </a:p>
        </p:txBody>
      </p:sp>
      <p:sp>
        <p:nvSpPr>
          <p:cNvPr id="205" name="Прямоугольник: скругленные углы 204">
            <a:extLst>
              <a:ext uri="{FF2B5EF4-FFF2-40B4-BE49-F238E27FC236}">
                <a16:creationId xmlns:a16="http://schemas.microsoft.com/office/drawing/2014/main" id="{00C32421-7715-49C6-B0BA-4B776036D4F6}"/>
              </a:ext>
            </a:extLst>
          </p:cNvPr>
          <p:cNvSpPr/>
          <p:nvPr/>
        </p:nvSpPr>
        <p:spPr>
          <a:xfrm>
            <a:off x="8571000" y="4297174"/>
            <a:ext cx="2340000" cy="2340000"/>
          </a:xfrm>
          <a:prstGeom prst="roundRect">
            <a:avLst>
              <a:gd name="adj" fmla="val 7755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" name="Полилиния: фигура 205">
            <a:extLst>
              <a:ext uri="{FF2B5EF4-FFF2-40B4-BE49-F238E27FC236}">
                <a16:creationId xmlns:a16="http://schemas.microsoft.com/office/drawing/2014/main" id="{5CC200B1-719F-409C-BD9E-FD63D17C6243}"/>
              </a:ext>
            </a:extLst>
          </p:cNvPr>
          <p:cNvSpPr/>
          <p:nvPr/>
        </p:nvSpPr>
        <p:spPr>
          <a:xfrm>
            <a:off x="8436000" y="6052174"/>
            <a:ext cx="700970" cy="706826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9DEFD201-9E1C-4627-8C3F-82AD55D70E04}"/>
              </a:ext>
            </a:extLst>
          </p:cNvPr>
          <p:cNvSpPr/>
          <p:nvPr/>
        </p:nvSpPr>
        <p:spPr>
          <a:xfrm rot="10800000">
            <a:off x="9966000" y="4175348"/>
            <a:ext cx="1080000" cy="1089022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71765861-4D71-4D6A-9E72-AA5E6DCB5AC4}"/>
              </a:ext>
            </a:extLst>
          </p:cNvPr>
          <p:cNvSpPr txBox="1"/>
          <p:nvPr/>
        </p:nvSpPr>
        <p:spPr>
          <a:xfrm>
            <a:off x="9001970" y="5212377"/>
            <a:ext cx="19090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consectetur</a:t>
            </a:r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sed do </a:t>
            </a:r>
            <a:r>
              <a:rPr lang="en-US" sz="1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tempor</a:t>
            </a:r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  <a:endParaRPr lang="ru-RU" sz="1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42E6AC64-C6A1-4E25-BD2D-A33BCF24C5D5}"/>
              </a:ext>
            </a:extLst>
          </p:cNvPr>
          <p:cNvSpPr txBox="1"/>
          <p:nvPr/>
        </p:nvSpPr>
        <p:spPr>
          <a:xfrm>
            <a:off x="9245649" y="4725220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Lorem ipsum</a:t>
            </a:r>
            <a:endParaRPr lang="ru-RU" b="1" dirty="0"/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8651D9FF-C19B-41CF-8079-5EEC65EFB61A}"/>
              </a:ext>
            </a:extLst>
          </p:cNvPr>
          <p:cNvSpPr txBox="1"/>
          <p:nvPr/>
        </p:nvSpPr>
        <p:spPr>
          <a:xfrm>
            <a:off x="8667053" y="461749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</a:rPr>
              <a:t>04</a:t>
            </a:r>
            <a:endParaRPr lang="ru-RU" sz="3200" b="1" dirty="0">
              <a:solidFill>
                <a:schemeClr val="accent4"/>
              </a:solidFill>
            </a:endParaRPr>
          </a:p>
        </p:txBody>
      </p:sp>
      <p:sp>
        <p:nvSpPr>
          <p:cNvPr id="211" name="Объект 2">
            <a:extLst>
              <a:ext uri="{FF2B5EF4-FFF2-40B4-BE49-F238E27FC236}">
                <a16:creationId xmlns:a16="http://schemas.microsoft.com/office/drawing/2014/main" id="{2FFF5073-2938-4BF2-83DA-122698D927FA}"/>
              </a:ext>
            </a:extLst>
          </p:cNvPr>
          <p:cNvSpPr txBox="1">
            <a:spLocks/>
          </p:cNvSpPr>
          <p:nvPr/>
        </p:nvSpPr>
        <p:spPr>
          <a:xfrm>
            <a:off x="586198" y="1906220"/>
            <a:ext cx="4522677" cy="16814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7729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E421C-E5A2-4002-89E2-76A470D0B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3AE878-F534-41AF-BE12-38391779A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Free PowerPoint templates and Google Slides Themes from </a:t>
            </a:r>
            <a:r>
              <a:rPr lang="en-US" sz="2000" dirty="0">
                <a:hlinkClick r:id="rId2"/>
              </a:rPr>
              <a:t>free-slides.net </a:t>
            </a:r>
            <a:endParaRPr lang="en-US" sz="2000" dirty="0"/>
          </a:p>
          <a:p>
            <a:r>
              <a:rPr lang="en-US" sz="2000" dirty="0"/>
              <a:t>Icons designed by Vectors Market from </a:t>
            </a:r>
            <a:r>
              <a:rPr lang="en-US" sz="2000" dirty="0" err="1">
                <a:hlinkClick r:id="rId3"/>
              </a:rPr>
              <a:t>Flaticon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26917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574</Words>
  <Application>Microsoft Office PowerPoint</Application>
  <PresentationFormat>Широкоэкранный</PresentationFormat>
  <Paragraphs>96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Тема Office</vt:lpstr>
      <vt:lpstr>Multicolored  Network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RESOURCES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Юрий Козырев</cp:lastModifiedBy>
  <cp:revision>29</cp:revision>
  <dcterms:created xsi:type="dcterms:W3CDTF">2021-01-08T10:18:56Z</dcterms:created>
  <dcterms:modified xsi:type="dcterms:W3CDTF">2021-02-07T11:37:18Z</dcterms:modified>
</cp:coreProperties>
</file>