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6" r:id="rId3"/>
    <p:sldId id="257" r:id="rId4"/>
    <p:sldId id="259" r:id="rId5"/>
    <p:sldId id="260" r:id="rId6"/>
    <p:sldId id="258" r:id="rId7"/>
    <p:sldId id="263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4" d="100"/>
          <a:sy n="64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a-DK" dirty="0"/>
              <a:t>Lorem Ipsum Dolor Sit Amet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D7-4882-BB60-DF51F04C66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D7-4882-BB60-DF51F04C66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D7-4882-BB60-DF51F04C6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48"/>
        <c:axId val="364957320"/>
        <c:axId val="364954696"/>
      </c:barChart>
      <c:catAx>
        <c:axId val="36495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54696"/>
        <c:crosses val="autoZero"/>
        <c:auto val="1"/>
        <c:lblAlgn val="ctr"/>
        <c:lblOffset val="100"/>
        <c:noMultiLvlLbl val="0"/>
      </c:catAx>
      <c:valAx>
        <c:axId val="364954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49573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37B40C5-1825-4EED-907D-605DC35DB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96830C9-F422-4893-BC43-DC43B76220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239C0-7AA0-403C-AC87-63C47E727159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B13C60-54CF-4E6D-88B6-BA5B3D1B02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AA636-9110-4C34-B466-696304CCA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293C-EA89-4B58-A272-82C7710C9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6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113DD1-B4C3-4187-96FF-7779899581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796"/>
            <a:ext cx="9336000" cy="3390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9687F-FF7C-4C89-B52E-B0761787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537" y="999000"/>
            <a:ext cx="8426925" cy="1518492"/>
          </a:xfrm>
        </p:spPr>
        <p:txBody>
          <a:bodyPr anchor="b">
            <a:normAutofit/>
          </a:bodyPr>
          <a:lstStyle>
            <a:lvl1pPr algn="ctr">
              <a:defRPr sz="66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1957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65B05-C9DF-495B-BC32-9067BF17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6C4DAD-4775-4BB5-9F8E-3F4536DC7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A3F7D6-2AD9-4D00-83BA-AA5B0B67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887E0-D7B5-4184-A468-F9C8C69DE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F407C9-46FD-47EA-A56E-9FCFF140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647174-3A28-4965-8AC6-BA804037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4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3B851-1073-4142-AC03-D7940501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006293-5393-479B-8E59-F3D936980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F94A1-5E32-428F-8412-E9B369B5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EB30F-A197-4CC3-B41E-3DCE0AA4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8561B-B392-47E3-B47B-1D4B4791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54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3883AF-389F-486F-B3A6-43711548D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22A35D-27C6-4877-B8CA-2D3FD4DFB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BD524-8DDF-45DF-B896-BB18A5AE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7FB69-ECEA-4906-9FCE-4A42EF3C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871214-CF13-454D-B2BB-A6D5BE54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683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2E75F-9088-4AF4-8538-84AAE271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00" y="279000"/>
            <a:ext cx="11070000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2E5234-1F54-4083-945A-0E0C0967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2080" y="2055813"/>
            <a:ext cx="9783920" cy="37581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784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163EA-F77D-4B94-921A-9C3E61D5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70804-FBED-4980-A44D-66FC8AC94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898E83-1637-43F2-9BF5-F3D91283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1B29F-E32C-477D-B4C2-2D54F9177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496360-9136-49EF-BF50-76B46AEF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26410-33FA-4159-B88D-AB711A2B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6438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65C4D-FF7A-4246-BAAA-8E878BE4A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A91D17-EB74-41A4-B72D-0C2DBC1A4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F2AE20-C5E9-4EE8-949F-867B1C57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B363C7-7A4F-40A6-A354-BFC37570F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DBE087-6324-43FA-8D4C-C35EABDF7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EF1F79-4CCE-4FDA-8508-4D86F480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48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E0E8D-44F0-4E59-B48A-8C57612F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93DD8-931E-4E5B-9D69-10AB10A0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DF898B-E525-4E59-A2FD-760E961F4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AAA585-4943-485A-9CF9-AF82B3AF6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DC5E96-527F-4CDB-8EC2-8E56A4BEB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6A390-0C25-4A64-A1A9-F54C575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2F0B58-D519-45B5-A789-800EE43B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01F42F1-DFFC-43F0-B9C1-5CBE1865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46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48365-4DEF-4146-8780-D3AF886F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AA7AEF-B110-4422-B27A-2EA5E68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5F9F5D-98F6-4B51-8760-1836D2BA7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B76013-65DE-429C-8F5B-7F0F58C9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9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50CFD4-F09F-4C7B-BCAC-9702B15CA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9374F-80FD-48A4-A4D8-C3958E090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FFF859-0343-467A-956E-6218CA8DA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8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AF77D-4BA9-454F-8E7D-5B88391C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777673-CD05-47D4-8234-D15C3BF66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D0389-04DB-4AFF-A7C8-C7D562984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FE42D-8E0B-46E3-ACF4-830B3BC2B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4FDD1A-BF28-491F-A704-883FDC25A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D09A35-3870-4726-85E2-4C80CDB6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31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free-slides.net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887CD-4EAC-4C30-B717-681595513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B32DB9-B31F-485C-8D13-BC01DF007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9330A-7DDB-4419-9059-778005D07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8CB3-DEF0-448B-B190-8C06DC6B0ACC}" type="datetimeFigureOut">
              <a:rPr lang="ru-RU" smtClean="0"/>
              <a:t>07.02.2021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F2056F-FF47-459A-B407-E551EA86E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763A6-5DA2-4D41-8F46-DF2B3FD19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A0C29-39F4-4E64-86FF-677A96D2EFD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77F1F751-098B-4E1A-BBBE-48A548CF95FA}"/>
              </a:ext>
            </a:extLst>
          </p:cNvPr>
          <p:cNvGrpSpPr/>
          <p:nvPr userDrawn="1"/>
        </p:nvGrpSpPr>
        <p:grpSpPr>
          <a:xfrm>
            <a:off x="-2160636" y="548807"/>
            <a:ext cx="1775473" cy="807830"/>
            <a:chOff x="-2096383" y="21447"/>
            <a:chExt cx="1331778" cy="6057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05E756-5A75-4532-A487-2654DA341CB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29701" cy="219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pic>
          <p:nvPicPr>
            <p:cNvPr id="9" name="Picture 10">
              <a:hlinkClick r:id="rId14"/>
              <a:extLst>
                <a:ext uri="{FF2B5EF4-FFF2-40B4-BE49-F238E27FC236}">
                  <a16:creationId xmlns:a16="http://schemas.microsoft.com/office/drawing/2014/main" id="{C3A50546-57EB-4548-AFDB-19C0351A18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0577" y="102192"/>
              <a:ext cx="965972" cy="524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3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lides.net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-slides.net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hyperlink" Target="https://free-slides.net/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-slides.net/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free-slide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39CB3-AD85-4F1A-9734-8DBA47E1D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Binary Earth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99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56EB05-CFD3-466D-B048-1463D11B8B3F}"/>
              </a:ext>
            </a:extLst>
          </p:cNvPr>
          <p:cNvSpPr txBox="1"/>
          <p:nvPr/>
        </p:nvSpPr>
        <p:spPr>
          <a:xfrm>
            <a:off x="3539701" y="2079000"/>
            <a:ext cx="5751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THANK YOU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DC8CF1-A438-4A7D-809B-F19E12BC50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000" y="3672824"/>
            <a:ext cx="476176" cy="476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B9CF73-CC06-49D9-BD3A-E1572E0048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11001" y="3672824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5C780B-73AA-411B-AA4C-C6BC62EDF45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000" y="3672824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B7504A-FA05-4C34-8F05-9F06F088DB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31000" y="3672824"/>
            <a:ext cx="476176" cy="47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9B9C2-6C7C-467F-8428-1AA1518A4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0AAC0DF2-396C-4563-A3B3-713F71882832}"/>
              </a:ext>
            </a:extLst>
          </p:cNvPr>
          <p:cNvSpPr/>
          <p:nvPr/>
        </p:nvSpPr>
        <p:spPr>
          <a:xfrm>
            <a:off x="5092884" y="4353055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045D6DED-ED8B-46EE-A6D2-56E687A25E50}"/>
              </a:ext>
            </a:extLst>
          </p:cNvPr>
          <p:cNvSpPr/>
          <p:nvPr/>
        </p:nvSpPr>
        <p:spPr>
          <a:xfrm>
            <a:off x="3593115" y="4353055"/>
            <a:ext cx="345231" cy="3080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Восьмиугольник 122">
            <a:extLst>
              <a:ext uri="{FF2B5EF4-FFF2-40B4-BE49-F238E27FC236}">
                <a16:creationId xmlns:a16="http://schemas.microsoft.com/office/drawing/2014/main" id="{4979A492-A4B1-425C-AE17-AA21AAE3ACC0}"/>
              </a:ext>
            </a:extLst>
          </p:cNvPr>
          <p:cNvSpPr/>
          <p:nvPr/>
        </p:nvSpPr>
        <p:spPr>
          <a:xfrm>
            <a:off x="3368115" y="2278188"/>
            <a:ext cx="2295000" cy="2518902"/>
          </a:xfrm>
          <a:prstGeom prst="oct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DBEE81BB-66F8-400F-A0CA-E0A214C0F8E8}"/>
              </a:ext>
            </a:extLst>
          </p:cNvPr>
          <p:cNvSpPr/>
          <p:nvPr/>
        </p:nvSpPr>
        <p:spPr>
          <a:xfrm>
            <a:off x="3593114" y="4507073"/>
            <a:ext cx="1845419" cy="308038"/>
          </a:xfrm>
          <a:custGeom>
            <a:avLst/>
            <a:gdLst>
              <a:gd name="connsiteX0" fmla="*/ 172616 w 1845419"/>
              <a:gd name="connsiteY0" fmla="*/ 0 h 308038"/>
              <a:gd name="connsiteX1" fmla="*/ 172622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6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2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2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7" y="272553"/>
                  <a:pt x="1739993" y="295935"/>
                </a:cubicBezTo>
                <a:lnTo>
                  <a:pt x="1694976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2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5" name="Блок-схема: задержка 124">
            <a:extLst>
              <a:ext uri="{FF2B5EF4-FFF2-40B4-BE49-F238E27FC236}">
                <a16:creationId xmlns:a16="http://schemas.microsoft.com/office/drawing/2014/main" id="{7DD1C3FB-B66B-4BFF-A85C-5228B43651E9}"/>
              </a:ext>
            </a:extLst>
          </p:cNvPr>
          <p:cNvSpPr/>
          <p:nvPr/>
        </p:nvSpPr>
        <p:spPr>
          <a:xfrm rot="5400000">
            <a:off x="4302409" y="2153892"/>
            <a:ext cx="426410" cy="675002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0C439A10-B9CC-4C75-9E29-28A314FDC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65718" y="2341497"/>
            <a:ext cx="299791" cy="299791"/>
          </a:xfrm>
          <a:prstGeom prst="rect">
            <a:avLst/>
          </a:prstGeom>
        </p:spPr>
      </p:pic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F12BBF63-B8C8-4286-B310-C094A5897108}"/>
              </a:ext>
            </a:extLst>
          </p:cNvPr>
          <p:cNvSpPr/>
          <p:nvPr/>
        </p:nvSpPr>
        <p:spPr>
          <a:xfrm>
            <a:off x="3614829" y="3429000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92D58523-B2F1-4879-8E38-2075FEA50889}"/>
              </a:ext>
            </a:extLst>
          </p:cNvPr>
          <p:cNvSpPr/>
          <p:nvPr/>
        </p:nvSpPr>
        <p:spPr>
          <a:xfrm>
            <a:off x="3699383" y="2904923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id="{C4037690-23B4-499F-A95B-A1A182A5D075}"/>
              </a:ext>
            </a:extLst>
          </p:cNvPr>
          <p:cNvSpPr/>
          <p:nvPr/>
        </p:nvSpPr>
        <p:spPr>
          <a:xfrm>
            <a:off x="8204055" y="4353055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A4DF6661-5584-40A6-BBFF-6ED10A9B0383}"/>
              </a:ext>
            </a:extLst>
          </p:cNvPr>
          <p:cNvSpPr/>
          <p:nvPr/>
        </p:nvSpPr>
        <p:spPr>
          <a:xfrm>
            <a:off x="6704286" y="4353055"/>
            <a:ext cx="345231" cy="30803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Восьмиугольник 130">
            <a:extLst>
              <a:ext uri="{FF2B5EF4-FFF2-40B4-BE49-F238E27FC236}">
                <a16:creationId xmlns:a16="http://schemas.microsoft.com/office/drawing/2014/main" id="{5C6C60E7-2605-4B89-A549-4985D01289D9}"/>
              </a:ext>
            </a:extLst>
          </p:cNvPr>
          <p:cNvSpPr/>
          <p:nvPr/>
        </p:nvSpPr>
        <p:spPr>
          <a:xfrm>
            <a:off x="6479286" y="2278188"/>
            <a:ext cx="2295000" cy="2518902"/>
          </a:xfrm>
          <a:prstGeom prst="octagon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Полилиния: фигура 131">
            <a:extLst>
              <a:ext uri="{FF2B5EF4-FFF2-40B4-BE49-F238E27FC236}">
                <a16:creationId xmlns:a16="http://schemas.microsoft.com/office/drawing/2014/main" id="{87CC7BEC-FAF9-4D66-9BDE-EF452BC75982}"/>
              </a:ext>
            </a:extLst>
          </p:cNvPr>
          <p:cNvSpPr/>
          <p:nvPr/>
        </p:nvSpPr>
        <p:spPr>
          <a:xfrm>
            <a:off x="6704285" y="4507073"/>
            <a:ext cx="1845419" cy="308038"/>
          </a:xfrm>
          <a:custGeom>
            <a:avLst/>
            <a:gdLst>
              <a:gd name="connsiteX0" fmla="*/ 172616 w 1845419"/>
              <a:gd name="connsiteY0" fmla="*/ 0 h 308038"/>
              <a:gd name="connsiteX1" fmla="*/ 172621 w 1845419"/>
              <a:gd name="connsiteY1" fmla="*/ 1 h 308038"/>
              <a:gd name="connsiteX2" fmla="*/ 1672798 w 1845419"/>
              <a:gd name="connsiteY2" fmla="*/ 1 h 308038"/>
              <a:gd name="connsiteX3" fmla="*/ 1672803 w 1845419"/>
              <a:gd name="connsiteY3" fmla="*/ 0 h 308038"/>
              <a:gd name="connsiteX4" fmla="*/ 1672809 w 1845419"/>
              <a:gd name="connsiteY4" fmla="*/ 1 h 308038"/>
              <a:gd name="connsiteX5" fmla="*/ 1845001 w 1845419"/>
              <a:gd name="connsiteY5" fmla="*/ 1 h 308038"/>
              <a:gd name="connsiteX6" fmla="*/ 1845001 w 1845419"/>
              <a:gd name="connsiteY6" fmla="*/ 152172 h 308038"/>
              <a:gd name="connsiteX7" fmla="*/ 1845419 w 1845419"/>
              <a:gd name="connsiteY7" fmla="*/ 154019 h 308038"/>
              <a:gd name="connsiteX8" fmla="*/ 1739993 w 1845419"/>
              <a:gd name="connsiteY8" fmla="*/ 295935 h 308038"/>
              <a:gd name="connsiteX9" fmla="*/ 1694977 w 1845419"/>
              <a:gd name="connsiteY9" fmla="*/ 304044 h 308038"/>
              <a:gd name="connsiteX10" fmla="*/ 1690983 w 1845419"/>
              <a:gd name="connsiteY10" fmla="*/ 308037 h 308038"/>
              <a:gd name="connsiteX11" fmla="*/ 1672809 w 1845419"/>
              <a:gd name="connsiteY11" fmla="*/ 308037 h 308038"/>
              <a:gd name="connsiteX12" fmla="*/ 1672803 w 1845419"/>
              <a:gd name="connsiteY12" fmla="*/ 308038 h 308038"/>
              <a:gd name="connsiteX13" fmla="*/ 1672798 w 1845419"/>
              <a:gd name="connsiteY13" fmla="*/ 308037 h 308038"/>
              <a:gd name="connsiteX14" fmla="*/ 172621 w 1845419"/>
              <a:gd name="connsiteY14" fmla="*/ 308037 h 308038"/>
              <a:gd name="connsiteX15" fmla="*/ 172616 w 1845419"/>
              <a:gd name="connsiteY15" fmla="*/ 308038 h 308038"/>
              <a:gd name="connsiteX16" fmla="*/ 172610 w 1845419"/>
              <a:gd name="connsiteY16" fmla="*/ 308037 h 308038"/>
              <a:gd name="connsiteX17" fmla="*/ 154019 w 1845419"/>
              <a:gd name="connsiteY17" fmla="*/ 308037 h 308038"/>
              <a:gd name="connsiteX18" fmla="*/ 149934 w 1845419"/>
              <a:gd name="connsiteY18" fmla="*/ 303952 h 308038"/>
              <a:gd name="connsiteX19" fmla="*/ 105426 w 1845419"/>
              <a:gd name="connsiteY19" fmla="*/ 295935 h 308038"/>
              <a:gd name="connsiteX20" fmla="*/ 0 w 1845419"/>
              <a:gd name="connsiteY20" fmla="*/ 154019 h 308038"/>
              <a:gd name="connsiteX21" fmla="*/ 1 w 1845419"/>
              <a:gd name="connsiteY21" fmla="*/ 154015 h 308038"/>
              <a:gd name="connsiteX22" fmla="*/ 1 w 1845419"/>
              <a:gd name="connsiteY22" fmla="*/ 1 h 308038"/>
              <a:gd name="connsiteX23" fmla="*/ 172610 w 1845419"/>
              <a:gd name="connsiteY23" fmla="*/ 1 h 3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45419" h="308038">
                <a:moveTo>
                  <a:pt x="172616" y="0"/>
                </a:moveTo>
                <a:lnTo>
                  <a:pt x="172621" y="1"/>
                </a:lnTo>
                <a:lnTo>
                  <a:pt x="1672798" y="1"/>
                </a:lnTo>
                <a:lnTo>
                  <a:pt x="1672803" y="0"/>
                </a:lnTo>
                <a:lnTo>
                  <a:pt x="1672809" y="1"/>
                </a:lnTo>
                <a:lnTo>
                  <a:pt x="1845001" y="1"/>
                </a:lnTo>
                <a:lnTo>
                  <a:pt x="1845001" y="152172"/>
                </a:lnTo>
                <a:lnTo>
                  <a:pt x="1845419" y="154019"/>
                </a:lnTo>
                <a:cubicBezTo>
                  <a:pt x="1845419" y="217816"/>
                  <a:pt x="1801948" y="272553"/>
                  <a:pt x="1739993" y="295935"/>
                </a:cubicBezTo>
                <a:lnTo>
                  <a:pt x="1694977" y="304044"/>
                </a:lnTo>
                <a:lnTo>
                  <a:pt x="1690983" y="308037"/>
                </a:lnTo>
                <a:lnTo>
                  <a:pt x="1672809" y="308037"/>
                </a:lnTo>
                <a:lnTo>
                  <a:pt x="1672803" y="308038"/>
                </a:lnTo>
                <a:lnTo>
                  <a:pt x="1672798" y="308037"/>
                </a:lnTo>
                <a:lnTo>
                  <a:pt x="172621" y="308037"/>
                </a:lnTo>
                <a:lnTo>
                  <a:pt x="172616" y="308038"/>
                </a:lnTo>
                <a:lnTo>
                  <a:pt x="172610" y="308037"/>
                </a:lnTo>
                <a:lnTo>
                  <a:pt x="154019" y="308037"/>
                </a:lnTo>
                <a:lnTo>
                  <a:pt x="149934" y="303952"/>
                </a:lnTo>
                <a:lnTo>
                  <a:pt x="105426" y="295935"/>
                </a:lnTo>
                <a:cubicBezTo>
                  <a:pt x="43472" y="272553"/>
                  <a:pt x="0" y="217816"/>
                  <a:pt x="0" y="154019"/>
                </a:cubicBezTo>
                <a:lnTo>
                  <a:pt x="1" y="154015"/>
                </a:lnTo>
                <a:lnTo>
                  <a:pt x="1" y="1"/>
                </a:lnTo>
                <a:lnTo>
                  <a:pt x="17261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3" name="Блок-схема: задержка 132">
            <a:extLst>
              <a:ext uri="{FF2B5EF4-FFF2-40B4-BE49-F238E27FC236}">
                <a16:creationId xmlns:a16="http://schemas.microsoft.com/office/drawing/2014/main" id="{E3010A9D-8113-446E-8896-5A54EBF0C92A}"/>
              </a:ext>
            </a:extLst>
          </p:cNvPr>
          <p:cNvSpPr/>
          <p:nvPr/>
        </p:nvSpPr>
        <p:spPr>
          <a:xfrm rot="5400000">
            <a:off x="7413580" y="2153892"/>
            <a:ext cx="426410" cy="675002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5038A7A8-71D7-4682-BE3B-F54A7987A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476889" y="2341497"/>
            <a:ext cx="299791" cy="299791"/>
          </a:xfrm>
          <a:prstGeom prst="rect">
            <a:avLst/>
          </a:prstGeom>
        </p:spPr>
      </p:pic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E925E84F-25BC-4FFE-AB9B-F26E31B48806}"/>
              </a:ext>
            </a:extLst>
          </p:cNvPr>
          <p:cNvSpPr/>
          <p:nvPr/>
        </p:nvSpPr>
        <p:spPr>
          <a:xfrm>
            <a:off x="6726000" y="3429000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id="{A2AB2ADC-A33C-4F0E-98FC-1C6866175C67}"/>
              </a:ext>
            </a:extLst>
          </p:cNvPr>
          <p:cNvSpPr/>
          <p:nvPr/>
        </p:nvSpPr>
        <p:spPr>
          <a:xfrm>
            <a:off x="6810554" y="2904923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id="{B35E7701-51EA-48CA-A951-CBCC3444E195}"/>
              </a:ext>
            </a:extLst>
          </p:cNvPr>
          <p:cNvGrpSpPr/>
          <p:nvPr/>
        </p:nvGrpSpPr>
        <p:grpSpPr>
          <a:xfrm>
            <a:off x="9589027" y="2295705"/>
            <a:ext cx="2295000" cy="2536923"/>
            <a:chOff x="6556912" y="2582559"/>
            <a:chExt cx="2295000" cy="2536923"/>
          </a:xfrm>
        </p:grpSpPr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id="{402795D8-643F-40CA-B7E9-68D70476033B}"/>
                </a:ext>
              </a:extLst>
            </p:cNvPr>
            <p:cNvSpPr/>
            <p:nvPr/>
          </p:nvSpPr>
          <p:spPr>
            <a:xfrm>
              <a:off x="8281681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9F240594-19ED-438A-BA4A-D61A7E8D40C3}"/>
                </a:ext>
              </a:extLst>
            </p:cNvPr>
            <p:cNvSpPr/>
            <p:nvPr/>
          </p:nvSpPr>
          <p:spPr>
            <a:xfrm>
              <a:off x="6781912" y="4657426"/>
              <a:ext cx="345231" cy="30803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Восьмиугольник 139">
              <a:extLst>
                <a:ext uri="{FF2B5EF4-FFF2-40B4-BE49-F238E27FC236}">
                  <a16:creationId xmlns:a16="http://schemas.microsoft.com/office/drawing/2014/main" id="{26E5762F-C217-4BD0-90B6-FE953CAA8325}"/>
                </a:ext>
              </a:extLst>
            </p:cNvPr>
            <p:cNvSpPr/>
            <p:nvPr/>
          </p:nvSpPr>
          <p:spPr>
            <a:xfrm>
              <a:off x="6556912" y="2582559"/>
              <a:ext cx="2295000" cy="2518902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F77A48BA-91A6-48BD-BE53-6D2180DBB993}"/>
                </a:ext>
              </a:extLst>
            </p:cNvPr>
            <p:cNvSpPr/>
            <p:nvPr/>
          </p:nvSpPr>
          <p:spPr>
            <a:xfrm>
              <a:off x="6781911" y="4811444"/>
              <a:ext cx="1845419" cy="308038"/>
            </a:xfrm>
            <a:custGeom>
              <a:avLst/>
              <a:gdLst>
                <a:gd name="connsiteX0" fmla="*/ 172616 w 1845419"/>
                <a:gd name="connsiteY0" fmla="*/ 0 h 308038"/>
                <a:gd name="connsiteX1" fmla="*/ 172621 w 1845419"/>
                <a:gd name="connsiteY1" fmla="*/ 1 h 308038"/>
                <a:gd name="connsiteX2" fmla="*/ 1672797 w 1845419"/>
                <a:gd name="connsiteY2" fmla="*/ 1 h 308038"/>
                <a:gd name="connsiteX3" fmla="*/ 1672803 w 1845419"/>
                <a:gd name="connsiteY3" fmla="*/ 0 h 308038"/>
                <a:gd name="connsiteX4" fmla="*/ 1672809 w 1845419"/>
                <a:gd name="connsiteY4" fmla="*/ 1 h 308038"/>
                <a:gd name="connsiteX5" fmla="*/ 1845001 w 1845419"/>
                <a:gd name="connsiteY5" fmla="*/ 1 h 308038"/>
                <a:gd name="connsiteX6" fmla="*/ 1845001 w 1845419"/>
                <a:gd name="connsiteY6" fmla="*/ 152172 h 308038"/>
                <a:gd name="connsiteX7" fmla="*/ 1845419 w 1845419"/>
                <a:gd name="connsiteY7" fmla="*/ 154019 h 308038"/>
                <a:gd name="connsiteX8" fmla="*/ 1739993 w 1845419"/>
                <a:gd name="connsiteY8" fmla="*/ 295935 h 308038"/>
                <a:gd name="connsiteX9" fmla="*/ 1694976 w 1845419"/>
                <a:gd name="connsiteY9" fmla="*/ 304044 h 308038"/>
                <a:gd name="connsiteX10" fmla="*/ 1690983 w 1845419"/>
                <a:gd name="connsiteY10" fmla="*/ 308037 h 308038"/>
                <a:gd name="connsiteX11" fmla="*/ 1672809 w 1845419"/>
                <a:gd name="connsiteY11" fmla="*/ 308037 h 308038"/>
                <a:gd name="connsiteX12" fmla="*/ 1672803 w 1845419"/>
                <a:gd name="connsiteY12" fmla="*/ 308038 h 308038"/>
                <a:gd name="connsiteX13" fmla="*/ 1672797 w 1845419"/>
                <a:gd name="connsiteY13" fmla="*/ 308037 h 308038"/>
                <a:gd name="connsiteX14" fmla="*/ 172621 w 1845419"/>
                <a:gd name="connsiteY14" fmla="*/ 308037 h 308038"/>
                <a:gd name="connsiteX15" fmla="*/ 172616 w 1845419"/>
                <a:gd name="connsiteY15" fmla="*/ 308038 h 308038"/>
                <a:gd name="connsiteX16" fmla="*/ 172610 w 1845419"/>
                <a:gd name="connsiteY16" fmla="*/ 308037 h 308038"/>
                <a:gd name="connsiteX17" fmla="*/ 154019 w 1845419"/>
                <a:gd name="connsiteY17" fmla="*/ 308037 h 308038"/>
                <a:gd name="connsiteX18" fmla="*/ 149934 w 1845419"/>
                <a:gd name="connsiteY18" fmla="*/ 303952 h 308038"/>
                <a:gd name="connsiteX19" fmla="*/ 105426 w 1845419"/>
                <a:gd name="connsiteY19" fmla="*/ 295935 h 308038"/>
                <a:gd name="connsiteX20" fmla="*/ 0 w 1845419"/>
                <a:gd name="connsiteY20" fmla="*/ 154019 h 308038"/>
                <a:gd name="connsiteX21" fmla="*/ 1 w 1845419"/>
                <a:gd name="connsiteY21" fmla="*/ 154015 h 308038"/>
                <a:gd name="connsiteX22" fmla="*/ 1 w 1845419"/>
                <a:gd name="connsiteY22" fmla="*/ 1 h 308038"/>
                <a:gd name="connsiteX23" fmla="*/ 172610 w 1845419"/>
                <a:gd name="connsiteY23" fmla="*/ 1 h 30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45419" h="308038">
                  <a:moveTo>
                    <a:pt x="172616" y="0"/>
                  </a:moveTo>
                  <a:lnTo>
                    <a:pt x="172621" y="1"/>
                  </a:lnTo>
                  <a:lnTo>
                    <a:pt x="1672797" y="1"/>
                  </a:lnTo>
                  <a:lnTo>
                    <a:pt x="1672803" y="0"/>
                  </a:lnTo>
                  <a:lnTo>
                    <a:pt x="1672809" y="1"/>
                  </a:lnTo>
                  <a:lnTo>
                    <a:pt x="1845001" y="1"/>
                  </a:lnTo>
                  <a:lnTo>
                    <a:pt x="1845001" y="152172"/>
                  </a:lnTo>
                  <a:lnTo>
                    <a:pt x="1845419" y="154019"/>
                  </a:lnTo>
                  <a:cubicBezTo>
                    <a:pt x="1845419" y="217816"/>
                    <a:pt x="1801947" y="272553"/>
                    <a:pt x="1739993" y="295935"/>
                  </a:cubicBezTo>
                  <a:lnTo>
                    <a:pt x="1694976" y="304044"/>
                  </a:lnTo>
                  <a:lnTo>
                    <a:pt x="1690983" y="308037"/>
                  </a:lnTo>
                  <a:lnTo>
                    <a:pt x="1672809" y="308037"/>
                  </a:lnTo>
                  <a:lnTo>
                    <a:pt x="1672803" y="308038"/>
                  </a:lnTo>
                  <a:lnTo>
                    <a:pt x="1672797" y="308037"/>
                  </a:lnTo>
                  <a:lnTo>
                    <a:pt x="172621" y="308037"/>
                  </a:lnTo>
                  <a:lnTo>
                    <a:pt x="172616" y="308038"/>
                  </a:lnTo>
                  <a:lnTo>
                    <a:pt x="172610" y="308037"/>
                  </a:lnTo>
                  <a:lnTo>
                    <a:pt x="154019" y="308037"/>
                  </a:lnTo>
                  <a:lnTo>
                    <a:pt x="149934" y="303952"/>
                  </a:lnTo>
                  <a:lnTo>
                    <a:pt x="105426" y="295935"/>
                  </a:lnTo>
                  <a:cubicBezTo>
                    <a:pt x="43471" y="272553"/>
                    <a:pt x="0" y="217816"/>
                    <a:pt x="0" y="154019"/>
                  </a:cubicBezTo>
                  <a:lnTo>
                    <a:pt x="1" y="154015"/>
                  </a:lnTo>
                  <a:lnTo>
                    <a:pt x="1" y="1"/>
                  </a:lnTo>
                  <a:lnTo>
                    <a:pt x="1726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142" name="Блок-схема: задержка 141">
            <a:extLst>
              <a:ext uri="{FF2B5EF4-FFF2-40B4-BE49-F238E27FC236}">
                <a16:creationId xmlns:a16="http://schemas.microsoft.com/office/drawing/2014/main" id="{4D7CDCFB-4D51-45D4-A69C-3FDC265B9696}"/>
              </a:ext>
            </a:extLst>
          </p:cNvPr>
          <p:cNvSpPr/>
          <p:nvPr/>
        </p:nvSpPr>
        <p:spPr>
          <a:xfrm rot="5400000">
            <a:off x="10523321" y="2171409"/>
            <a:ext cx="426410" cy="675002"/>
          </a:xfrm>
          <a:prstGeom prst="flowChartDelay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15AF7F7D-4C11-4642-9ACE-114C45ABB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586630" y="2359014"/>
            <a:ext cx="299791" cy="299791"/>
          </a:xfrm>
          <a:prstGeom prst="rect">
            <a:avLst/>
          </a:prstGeom>
        </p:spPr>
      </p:pic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5EEA6EAD-6C82-444C-B3EE-6FAB789C4CEA}"/>
              </a:ext>
            </a:extLst>
          </p:cNvPr>
          <p:cNvSpPr/>
          <p:nvPr/>
        </p:nvSpPr>
        <p:spPr>
          <a:xfrm>
            <a:off x="9835741" y="3446517"/>
            <a:ext cx="18232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/>
              <a:t>Lorem</a:t>
            </a:r>
            <a:r>
              <a:rPr lang="ru-RU" sz="1400" dirty="0"/>
              <a:t> </a:t>
            </a:r>
            <a:r>
              <a:rPr lang="ru-RU" sz="1400" dirty="0" err="1"/>
              <a:t>ipsum</a:t>
            </a:r>
            <a:r>
              <a:rPr lang="ru-RU" sz="1400" dirty="0"/>
              <a:t> </a:t>
            </a:r>
            <a:r>
              <a:rPr lang="ru-RU" sz="1400" dirty="0" err="1"/>
              <a:t>dolor</a:t>
            </a:r>
            <a:r>
              <a:rPr lang="ru-RU" sz="1400" dirty="0"/>
              <a:t> </a:t>
            </a:r>
            <a:r>
              <a:rPr lang="ru-RU" sz="1400" dirty="0" err="1"/>
              <a:t>sit</a:t>
            </a:r>
            <a:r>
              <a:rPr lang="ru-RU" sz="1400" dirty="0"/>
              <a:t> </a:t>
            </a:r>
            <a:r>
              <a:rPr lang="ru-RU" sz="1400" dirty="0" err="1"/>
              <a:t>amet</a:t>
            </a:r>
            <a:r>
              <a:rPr lang="ru-RU" sz="1400" dirty="0"/>
              <a:t>, </a:t>
            </a:r>
            <a:r>
              <a:rPr lang="ru-RU" sz="1400" dirty="0" err="1"/>
              <a:t>consectetuer</a:t>
            </a:r>
            <a:r>
              <a:rPr lang="ru-RU" sz="1400" dirty="0"/>
              <a:t> </a:t>
            </a:r>
            <a:r>
              <a:rPr lang="ru-RU" sz="1400" dirty="0" err="1"/>
              <a:t>adipiscing</a:t>
            </a:r>
            <a:r>
              <a:rPr lang="ru-RU" sz="1400" dirty="0"/>
              <a:t> </a:t>
            </a:r>
            <a:r>
              <a:rPr lang="ru-RU" sz="1400" dirty="0" err="1"/>
              <a:t>elit</a:t>
            </a:r>
            <a:r>
              <a:rPr lang="ru-RU" sz="1400" dirty="0"/>
              <a:t>.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6041D118-9D40-47FF-853A-E27A4EF507D8}"/>
              </a:ext>
            </a:extLst>
          </p:cNvPr>
          <p:cNvSpPr/>
          <p:nvPr/>
        </p:nvSpPr>
        <p:spPr>
          <a:xfrm>
            <a:off x="9920295" y="2922440"/>
            <a:ext cx="16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TITLE</a:t>
            </a:r>
            <a:endParaRPr lang="ru-RU" b="1" dirty="0"/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27403FE5-C2E9-4BA5-921F-E11D0E3EC64B}"/>
              </a:ext>
            </a:extLst>
          </p:cNvPr>
          <p:cNvSpPr/>
          <p:nvPr/>
        </p:nvSpPr>
        <p:spPr>
          <a:xfrm>
            <a:off x="3690972" y="4505131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TITLE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01EDEC25-BB3B-4B1C-B4AF-85948F3EFD52}"/>
              </a:ext>
            </a:extLst>
          </p:cNvPr>
          <p:cNvSpPr/>
          <p:nvPr/>
        </p:nvSpPr>
        <p:spPr>
          <a:xfrm>
            <a:off x="6848516" y="4507073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TITLE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89621ADD-F010-4295-8CC1-61AD8BD83E86}"/>
              </a:ext>
            </a:extLst>
          </p:cNvPr>
          <p:cNvSpPr/>
          <p:nvPr/>
        </p:nvSpPr>
        <p:spPr>
          <a:xfrm>
            <a:off x="9933030" y="4515056"/>
            <a:ext cx="1628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TITLE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5197A7-9976-4A1A-8CD2-1EB6FE8A2CAB}"/>
              </a:ext>
            </a:extLst>
          </p:cNvPr>
          <p:cNvSpPr txBox="1"/>
          <p:nvPr/>
        </p:nvSpPr>
        <p:spPr>
          <a:xfrm>
            <a:off x="4994011" y="6586315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69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CC72-5458-43F7-AFCE-ADC0784B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1D4BE5-4BE7-4E9B-B7F8-3DA768E2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DB3C3-344C-402F-9D8F-EC8F051F96AD}"/>
              </a:ext>
            </a:extLst>
          </p:cNvPr>
          <p:cNvSpPr txBox="1"/>
          <p:nvPr/>
        </p:nvSpPr>
        <p:spPr>
          <a:xfrm>
            <a:off x="4994011" y="6586315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8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303F4-1B00-4375-8DF7-B9059D30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7625646C-81C8-45F7-B7B5-54C008A38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0982"/>
              </p:ext>
            </p:extLst>
          </p:nvPr>
        </p:nvGraphicFramePr>
        <p:xfrm>
          <a:off x="3306000" y="2055813"/>
          <a:ext cx="8370063" cy="375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DBC350-61C5-4415-B9BF-6DBBA7D72F16}"/>
              </a:ext>
            </a:extLst>
          </p:cNvPr>
          <p:cNvSpPr txBox="1"/>
          <p:nvPr/>
        </p:nvSpPr>
        <p:spPr>
          <a:xfrm>
            <a:off x="4994011" y="6586315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92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B9853-7141-4373-B5DC-7EA5A59F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260" name="Полилиния: фигура 259">
            <a:extLst>
              <a:ext uri="{FF2B5EF4-FFF2-40B4-BE49-F238E27FC236}">
                <a16:creationId xmlns:a16="http://schemas.microsoft.com/office/drawing/2014/main" id="{A640D446-AA92-4B11-AC90-ED837BC16598}"/>
              </a:ext>
            </a:extLst>
          </p:cNvPr>
          <p:cNvSpPr/>
          <p:nvPr/>
        </p:nvSpPr>
        <p:spPr>
          <a:xfrm>
            <a:off x="6059205" y="1895245"/>
            <a:ext cx="2978481" cy="1413453"/>
          </a:xfrm>
          <a:custGeom>
            <a:avLst/>
            <a:gdLst>
              <a:gd name="connsiteX0" fmla="*/ 1510911 w 2978481"/>
              <a:gd name="connsiteY0" fmla="*/ 0 h 1413453"/>
              <a:gd name="connsiteX1" fmla="*/ 2876081 w 2978481"/>
              <a:gd name="connsiteY1" fmla="*/ 490083 h 1413453"/>
              <a:gd name="connsiteX2" fmla="*/ 2978481 w 2978481"/>
              <a:gd name="connsiteY2" fmla="*/ 583151 h 1413453"/>
              <a:gd name="connsiteX3" fmla="*/ 2180451 w 2978481"/>
              <a:gd name="connsiteY3" fmla="*/ 1381181 h 1413453"/>
              <a:gd name="connsiteX4" fmla="*/ 790911 w 2978481"/>
              <a:gd name="connsiteY4" fmla="*/ 1381181 h 1413453"/>
              <a:gd name="connsiteX5" fmla="*/ 790911 w 2978481"/>
              <a:gd name="connsiteY5" fmla="*/ 1413453 h 1413453"/>
              <a:gd name="connsiteX6" fmla="*/ 0 w 2978481"/>
              <a:gd name="connsiteY6" fmla="*/ 622542 h 1413453"/>
              <a:gd name="connsiteX7" fmla="*/ 145741 w 2978481"/>
              <a:gd name="connsiteY7" fmla="*/ 490083 h 1413453"/>
              <a:gd name="connsiteX8" fmla="*/ 1510911 w 2978481"/>
              <a:gd name="connsiteY8" fmla="*/ 0 h 141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81" h="1413453">
                <a:moveTo>
                  <a:pt x="1510911" y="0"/>
                </a:moveTo>
                <a:cubicBezTo>
                  <a:pt x="2029481" y="0"/>
                  <a:pt x="2505095" y="183918"/>
                  <a:pt x="2876081" y="490083"/>
                </a:cubicBezTo>
                <a:lnTo>
                  <a:pt x="2978481" y="583151"/>
                </a:lnTo>
                <a:lnTo>
                  <a:pt x="2180451" y="1381181"/>
                </a:lnTo>
                <a:lnTo>
                  <a:pt x="790911" y="1381181"/>
                </a:lnTo>
                <a:lnTo>
                  <a:pt x="790911" y="1413453"/>
                </a:lnTo>
                <a:lnTo>
                  <a:pt x="0" y="622542"/>
                </a:lnTo>
                <a:lnTo>
                  <a:pt x="145741" y="490083"/>
                </a:lnTo>
                <a:cubicBezTo>
                  <a:pt x="516727" y="183918"/>
                  <a:pt x="992341" y="0"/>
                  <a:pt x="1510911" y="0"/>
                </a:cubicBezTo>
                <a:close/>
              </a:path>
            </a:pathLst>
          </a:custGeom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1" name="Полилиния: фигура 260">
            <a:extLst>
              <a:ext uri="{FF2B5EF4-FFF2-40B4-BE49-F238E27FC236}">
                <a16:creationId xmlns:a16="http://schemas.microsoft.com/office/drawing/2014/main" id="{A8C3CE6C-41D1-4678-A7F5-4A71F2EB5927}"/>
              </a:ext>
            </a:extLst>
          </p:cNvPr>
          <p:cNvSpPr/>
          <p:nvPr/>
        </p:nvSpPr>
        <p:spPr>
          <a:xfrm>
            <a:off x="8265112" y="2490516"/>
            <a:ext cx="1451185" cy="3061821"/>
          </a:xfrm>
          <a:custGeom>
            <a:avLst/>
            <a:gdLst>
              <a:gd name="connsiteX0" fmla="*/ 785910 w 1451185"/>
              <a:gd name="connsiteY0" fmla="*/ 0 h 3061821"/>
              <a:gd name="connsiteX1" fmla="*/ 822583 w 1451185"/>
              <a:gd name="connsiteY1" fmla="*/ 33331 h 3061821"/>
              <a:gd name="connsiteX2" fmla="*/ 1451185 w 1451185"/>
              <a:gd name="connsiteY2" fmla="*/ 1550910 h 3061821"/>
              <a:gd name="connsiteX3" fmla="*/ 961102 w 1451185"/>
              <a:gd name="connsiteY3" fmla="*/ 2916080 h 3061821"/>
              <a:gd name="connsiteX4" fmla="*/ 828643 w 1451185"/>
              <a:gd name="connsiteY4" fmla="*/ 3061821 h 3061821"/>
              <a:gd name="connsiteX5" fmla="*/ 25004 w 1451185"/>
              <a:gd name="connsiteY5" fmla="*/ 2258182 h 3061821"/>
              <a:gd name="connsiteX6" fmla="*/ 25004 w 1451185"/>
              <a:gd name="connsiteY6" fmla="*/ 785910 h 3061821"/>
              <a:gd name="connsiteX7" fmla="*/ 0 w 1451185"/>
              <a:gd name="connsiteY7" fmla="*/ 785910 h 3061821"/>
              <a:gd name="connsiteX8" fmla="*/ 785910 w 1451185"/>
              <a:gd name="connsiteY8" fmla="*/ 0 h 306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185" h="3061821">
                <a:moveTo>
                  <a:pt x="785910" y="0"/>
                </a:moveTo>
                <a:lnTo>
                  <a:pt x="822583" y="33331"/>
                </a:lnTo>
                <a:cubicBezTo>
                  <a:pt x="1210966" y="421713"/>
                  <a:pt x="1451185" y="958259"/>
                  <a:pt x="1451185" y="1550910"/>
                </a:cubicBezTo>
                <a:cubicBezTo>
                  <a:pt x="1451185" y="2069480"/>
                  <a:pt x="1267267" y="2545094"/>
                  <a:pt x="961102" y="2916080"/>
                </a:cubicBezTo>
                <a:lnTo>
                  <a:pt x="828643" y="3061821"/>
                </a:lnTo>
                <a:lnTo>
                  <a:pt x="25004" y="2258182"/>
                </a:lnTo>
                <a:lnTo>
                  <a:pt x="25004" y="785910"/>
                </a:lnTo>
                <a:lnTo>
                  <a:pt x="0" y="785910"/>
                </a:lnTo>
                <a:lnTo>
                  <a:pt x="7859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2" name="Полилиния: фигура 261">
            <a:extLst>
              <a:ext uri="{FF2B5EF4-FFF2-40B4-BE49-F238E27FC236}">
                <a16:creationId xmlns:a16="http://schemas.microsoft.com/office/drawing/2014/main" id="{44640C7E-D26C-4E29-B6C7-20A5126A3090}"/>
              </a:ext>
            </a:extLst>
          </p:cNvPr>
          <p:cNvSpPr/>
          <p:nvPr/>
        </p:nvSpPr>
        <p:spPr>
          <a:xfrm>
            <a:off x="5423935" y="2530515"/>
            <a:ext cx="1426181" cy="2978481"/>
          </a:xfrm>
          <a:custGeom>
            <a:avLst/>
            <a:gdLst>
              <a:gd name="connsiteX0" fmla="*/ 622542 w 1426181"/>
              <a:gd name="connsiteY0" fmla="*/ 0 h 2978481"/>
              <a:gd name="connsiteX1" fmla="*/ 1426181 w 1426181"/>
              <a:gd name="connsiteY1" fmla="*/ 803639 h 2978481"/>
              <a:gd name="connsiteX2" fmla="*/ 1426181 w 1426181"/>
              <a:gd name="connsiteY2" fmla="*/ 2135451 h 2978481"/>
              <a:gd name="connsiteX3" fmla="*/ 583151 w 1426181"/>
              <a:gd name="connsiteY3" fmla="*/ 2978481 h 2978481"/>
              <a:gd name="connsiteX4" fmla="*/ 490083 w 1426181"/>
              <a:gd name="connsiteY4" fmla="*/ 2876081 h 2978481"/>
              <a:gd name="connsiteX5" fmla="*/ 0 w 1426181"/>
              <a:gd name="connsiteY5" fmla="*/ 1510911 h 2978481"/>
              <a:gd name="connsiteX6" fmla="*/ 490083 w 1426181"/>
              <a:gd name="connsiteY6" fmla="*/ 145741 h 2978481"/>
              <a:gd name="connsiteX7" fmla="*/ 622542 w 1426181"/>
              <a:gd name="connsiteY7" fmla="*/ 0 h 297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6181" h="2978481">
                <a:moveTo>
                  <a:pt x="622542" y="0"/>
                </a:moveTo>
                <a:lnTo>
                  <a:pt x="1426181" y="803639"/>
                </a:lnTo>
                <a:lnTo>
                  <a:pt x="1426181" y="2135451"/>
                </a:lnTo>
                <a:lnTo>
                  <a:pt x="583151" y="2978481"/>
                </a:lnTo>
                <a:lnTo>
                  <a:pt x="490083" y="2876081"/>
                </a:lnTo>
                <a:cubicBezTo>
                  <a:pt x="183918" y="2505095"/>
                  <a:pt x="0" y="2029481"/>
                  <a:pt x="0" y="1510911"/>
                </a:cubicBezTo>
                <a:cubicBezTo>
                  <a:pt x="0" y="992341"/>
                  <a:pt x="183918" y="516727"/>
                  <a:pt x="490083" y="145741"/>
                </a:cubicBezTo>
                <a:lnTo>
                  <a:pt x="6225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3" name="Полилиния: фигура 262">
            <a:extLst>
              <a:ext uri="{FF2B5EF4-FFF2-40B4-BE49-F238E27FC236}">
                <a16:creationId xmlns:a16="http://schemas.microsoft.com/office/drawing/2014/main" id="{5559B760-D4E3-4BB3-922F-68966B5CD314}"/>
              </a:ext>
            </a:extLst>
          </p:cNvPr>
          <p:cNvSpPr/>
          <p:nvPr/>
        </p:nvSpPr>
        <p:spPr>
          <a:xfrm>
            <a:off x="6019206" y="4691422"/>
            <a:ext cx="3061821" cy="1496185"/>
          </a:xfrm>
          <a:custGeom>
            <a:avLst/>
            <a:gdLst>
              <a:gd name="connsiteX0" fmla="*/ 830910 w 3061821"/>
              <a:gd name="connsiteY0" fmla="*/ 0 h 1496185"/>
              <a:gd name="connsiteX1" fmla="*/ 830910 w 3061821"/>
              <a:gd name="connsiteY1" fmla="*/ 115004 h 1496185"/>
              <a:gd name="connsiteX2" fmla="*/ 2270910 w 3061821"/>
              <a:gd name="connsiteY2" fmla="*/ 115004 h 1496185"/>
              <a:gd name="connsiteX3" fmla="*/ 2270910 w 3061821"/>
              <a:gd name="connsiteY3" fmla="*/ 82732 h 1496185"/>
              <a:gd name="connsiteX4" fmla="*/ 3061821 w 3061821"/>
              <a:gd name="connsiteY4" fmla="*/ 873643 h 1496185"/>
              <a:gd name="connsiteX5" fmla="*/ 2916080 w 3061821"/>
              <a:gd name="connsiteY5" fmla="*/ 1006102 h 1496185"/>
              <a:gd name="connsiteX6" fmla="*/ 1550910 w 3061821"/>
              <a:gd name="connsiteY6" fmla="*/ 1496185 h 1496185"/>
              <a:gd name="connsiteX7" fmla="*/ 33331 w 3061821"/>
              <a:gd name="connsiteY7" fmla="*/ 867583 h 1496185"/>
              <a:gd name="connsiteX8" fmla="*/ 0 w 3061821"/>
              <a:gd name="connsiteY8" fmla="*/ 830910 h 1496185"/>
              <a:gd name="connsiteX9" fmla="*/ 830910 w 3061821"/>
              <a:gd name="connsiteY9" fmla="*/ 0 h 149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1821" h="1496185">
                <a:moveTo>
                  <a:pt x="830910" y="0"/>
                </a:moveTo>
                <a:lnTo>
                  <a:pt x="830910" y="115004"/>
                </a:lnTo>
                <a:lnTo>
                  <a:pt x="2270910" y="115004"/>
                </a:lnTo>
                <a:lnTo>
                  <a:pt x="2270910" y="82732"/>
                </a:lnTo>
                <a:lnTo>
                  <a:pt x="3061821" y="873643"/>
                </a:lnTo>
                <a:lnTo>
                  <a:pt x="2916080" y="1006102"/>
                </a:lnTo>
                <a:cubicBezTo>
                  <a:pt x="2545094" y="1312267"/>
                  <a:pt x="2069480" y="1496185"/>
                  <a:pt x="1550910" y="1496185"/>
                </a:cubicBezTo>
                <a:cubicBezTo>
                  <a:pt x="958259" y="1496185"/>
                  <a:pt x="421713" y="1255966"/>
                  <a:pt x="33331" y="867583"/>
                </a:cubicBezTo>
                <a:lnTo>
                  <a:pt x="0" y="830910"/>
                </a:lnTo>
                <a:lnTo>
                  <a:pt x="8309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59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373C083F-BDD6-40C0-98E2-C385C933E49D}"/>
              </a:ext>
            </a:extLst>
          </p:cNvPr>
          <p:cNvSpPr txBox="1"/>
          <p:nvPr/>
        </p:nvSpPr>
        <p:spPr>
          <a:xfrm>
            <a:off x="6328545" y="215219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29C8FAD7-1354-4232-B04E-6C83435D3B96}"/>
              </a:ext>
            </a:extLst>
          </p:cNvPr>
          <p:cNvSpPr txBox="1"/>
          <p:nvPr/>
        </p:nvSpPr>
        <p:spPr>
          <a:xfrm>
            <a:off x="8858851" y="268127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1B4B513F-09AF-4F32-A126-7F568C00D76E}"/>
              </a:ext>
            </a:extLst>
          </p:cNvPr>
          <p:cNvSpPr txBox="1"/>
          <p:nvPr/>
        </p:nvSpPr>
        <p:spPr>
          <a:xfrm>
            <a:off x="8327095" y="512982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67" name="TextBox 266">
            <a:extLst>
              <a:ext uri="{FF2B5EF4-FFF2-40B4-BE49-F238E27FC236}">
                <a16:creationId xmlns:a16="http://schemas.microsoft.com/office/drawing/2014/main" id="{004D733E-EBF8-4B46-81C6-699FA7C7CA00}"/>
              </a:ext>
            </a:extLst>
          </p:cNvPr>
          <p:cNvSpPr txBox="1"/>
          <p:nvPr/>
        </p:nvSpPr>
        <p:spPr>
          <a:xfrm>
            <a:off x="5756689" y="464164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68" name="Рисунок 267">
            <a:extLst>
              <a:ext uri="{FF2B5EF4-FFF2-40B4-BE49-F238E27FC236}">
                <a16:creationId xmlns:a16="http://schemas.microsoft.com/office/drawing/2014/main" id="{B3A8EA12-2366-41C6-963C-43341C52A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804" y="2221066"/>
            <a:ext cx="468000" cy="468000"/>
          </a:xfrm>
          <a:prstGeom prst="rect">
            <a:avLst/>
          </a:prstGeom>
        </p:spPr>
      </p:pic>
      <p:pic>
        <p:nvPicPr>
          <p:cNvPr id="269" name="Рисунок 268">
            <a:extLst>
              <a:ext uri="{FF2B5EF4-FFF2-40B4-BE49-F238E27FC236}">
                <a16:creationId xmlns:a16="http://schemas.microsoft.com/office/drawing/2014/main" id="{87C3E81B-B5D7-4F82-9431-CCA6CA944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6141" y="4832591"/>
            <a:ext cx="468000" cy="468000"/>
          </a:xfrm>
          <a:prstGeom prst="rect">
            <a:avLst/>
          </a:prstGeom>
        </p:spPr>
      </p:pic>
      <p:pic>
        <p:nvPicPr>
          <p:cNvPr id="270" name="Рисунок 269">
            <a:extLst>
              <a:ext uri="{FF2B5EF4-FFF2-40B4-BE49-F238E27FC236}">
                <a16:creationId xmlns:a16="http://schemas.microsoft.com/office/drawing/2014/main" id="{D9BF9010-C3E1-4021-9D31-69476F807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69157" y="5283325"/>
            <a:ext cx="468000" cy="468000"/>
          </a:xfrm>
          <a:prstGeom prst="rect">
            <a:avLst/>
          </a:prstGeom>
        </p:spPr>
      </p:pic>
      <p:pic>
        <p:nvPicPr>
          <p:cNvPr id="271" name="Рисунок 270">
            <a:extLst>
              <a:ext uri="{FF2B5EF4-FFF2-40B4-BE49-F238E27FC236}">
                <a16:creationId xmlns:a16="http://schemas.microsoft.com/office/drawing/2014/main" id="{30A37F17-8920-4803-88F1-1D70468BE9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758988" y="2851476"/>
            <a:ext cx="468000" cy="468000"/>
          </a:xfrm>
          <a:prstGeom prst="rect">
            <a:avLst/>
          </a:prstGeom>
        </p:spPr>
      </p:pic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6D15BD12-E922-421C-B89B-C36D7DBBF3BC}"/>
              </a:ext>
            </a:extLst>
          </p:cNvPr>
          <p:cNvSpPr/>
          <p:nvPr/>
        </p:nvSpPr>
        <p:spPr>
          <a:xfrm>
            <a:off x="8402191" y="3956291"/>
            <a:ext cx="12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8D61FAF3-803E-451F-9334-A693339BE8D9}"/>
              </a:ext>
            </a:extLst>
          </p:cNvPr>
          <p:cNvSpPr/>
          <p:nvPr/>
        </p:nvSpPr>
        <p:spPr>
          <a:xfrm>
            <a:off x="8483149" y="3720293"/>
            <a:ext cx="1077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TITLE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4" name="Прямоугольник 273">
            <a:extLst>
              <a:ext uri="{FF2B5EF4-FFF2-40B4-BE49-F238E27FC236}">
                <a16:creationId xmlns:a16="http://schemas.microsoft.com/office/drawing/2014/main" id="{08697D77-08FE-443B-A877-CEA4B16235E2}"/>
              </a:ext>
            </a:extLst>
          </p:cNvPr>
          <p:cNvSpPr/>
          <p:nvPr/>
        </p:nvSpPr>
        <p:spPr>
          <a:xfrm>
            <a:off x="5552129" y="3956291"/>
            <a:ext cx="12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5" name="Прямоугольник 274">
            <a:extLst>
              <a:ext uri="{FF2B5EF4-FFF2-40B4-BE49-F238E27FC236}">
                <a16:creationId xmlns:a16="http://schemas.microsoft.com/office/drawing/2014/main" id="{DB646DEF-1C1E-44BE-A8DF-FDAE004BB025}"/>
              </a:ext>
            </a:extLst>
          </p:cNvPr>
          <p:cNvSpPr/>
          <p:nvPr/>
        </p:nvSpPr>
        <p:spPr>
          <a:xfrm>
            <a:off x="5571128" y="3720293"/>
            <a:ext cx="12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TITLE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6" name="Прямоугольник 275">
            <a:extLst>
              <a:ext uri="{FF2B5EF4-FFF2-40B4-BE49-F238E27FC236}">
                <a16:creationId xmlns:a16="http://schemas.microsoft.com/office/drawing/2014/main" id="{E9941C4B-28F6-40DD-8F75-A5F538F457D9}"/>
              </a:ext>
            </a:extLst>
          </p:cNvPr>
          <p:cNvSpPr/>
          <p:nvPr/>
        </p:nvSpPr>
        <p:spPr>
          <a:xfrm>
            <a:off x="7050636" y="5460766"/>
            <a:ext cx="12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:a16="http://schemas.microsoft.com/office/drawing/2014/main" id="{CEDBDADB-1F94-4818-B4B6-374A37F1264A}"/>
              </a:ext>
            </a:extLst>
          </p:cNvPr>
          <p:cNvSpPr/>
          <p:nvPr/>
        </p:nvSpPr>
        <p:spPr>
          <a:xfrm>
            <a:off x="7019414" y="5224768"/>
            <a:ext cx="1302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TITLE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8" name="Прямоугольник 277">
            <a:extLst>
              <a:ext uri="{FF2B5EF4-FFF2-40B4-BE49-F238E27FC236}">
                <a16:creationId xmlns:a16="http://schemas.microsoft.com/office/drawing/2014/main" id="{0545A484-83DD-476A-A6C7-2696B5283441}"/>
              </a:ext>
            </a:extLst>
          </p:cNvPr>
          <p:cNvSpPr/>
          <p:nvPr/>
        </p:nvSpPr>
        <p:spPr>
          <a:xfrm>
            <a:off x="6791009" y="2419716"/>
            <a:ext cx="12709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id="{F0B76AB2-9D5E-452A-90A2-47485B3707FC}"/>
              </a:ext>
            </a:extLst>
          </p:cNvPr>
          <p:cNvSpPr/>
          <p:nvPr/>
        </p:nvSpPr>
        <p:spPr>
          <a:xfrm>
            <a:off x="6759787" y="2183718"/>
            <a:ext cx="1302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TITLE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B60160-3220-499D-9B90-BB865E3C520D}"/>
              </a:ext>
            </a:extLst>
          </p:cNvPr>
          <p:cNvSpPr txBox="1"/>
          <p:nvPr/>
        </p:nvSpPr>
        <p:spPr>
          <a:xfrm>
            <a:off x="4994011" y="6586315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21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AF301-0C21-4242-A064-2471F2598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278DAAFA-E54C-41FF-9B6F-634E232670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5735720"/>
              </p:ext>
            </p:extLst>
          </p:nvPr>
        </p:nvGraphicFramePr>
        <p:xfrm>
          <a:off x="3171000" y="1615963"/>
          <a:ext cx="8775000" cy="40499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19375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19375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19375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19375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57857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Title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26020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67924"/>
                  </a:ext>
                </a:extLst>
              </a:tr>
              <a:tr h="57857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Insert text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6261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C0EEC2-C655-4E29-8BE0-A8C0DCA9FECC}"/>
              </a:ext>
            </a:extLst>
          </p:cNvPr>
          <p:cNvSpPr txBox="1"/>
          <p:nvPr/>
        </p:nvSpPr>
        <p:spPr>
          <a:xfrm>
            <a:off x="4994011" y="6586315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2CB8C-B258-4756-9801-EEE12126C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E14F6EE-60AD-496F-AE7F-D1AE6323B76F}"/>
              </a:ext>
            </a:extLst>
          </p:cNvPr>
          <p:cNvSpPr txBox="1">
            <a:spLocks/>
          </p:cNvSpPr>
          <p:nvPr/>
        </p:nvSpPr>
        <p:spPr>
          <a:xfrm>
            <a:off x="4071000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3CE35CF2-0079-4920-9BB7-1E305A17CD0F}"/>
              </a:ext>
            </a:extLst>
          </p:cNvPr>
          <p:cNvSpPr txBox="1">
            <a:spLocks/>
          </p:cNvSpPr>
          <p:nvPr/>
        </p:nvSpPr>
        <p:spPr>
          <a:xfrm>
            <a:off x="8296635" y="1809000"/>
            <a:ext cx="3330000" cy="346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</a:t>
            </a:r>
            <a:r>
              <a:rPr lang="en-US" dirty="0" err="1">
                <a:solidFill>
                  <a:schemeClr val="bg1"/>
                </a:solidFill>
              </a:rPr>
              <a:t>amet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consectetur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adipiscing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elit</a:t>
            </a:r>
            <a:r>
              <a:rPr lang="en-US" dirty="0">
                <a:solidFill>
                  <a:schemeClr val="bg1"/>
                </a:solidFill>
              </a:rPr>
              <a:t>, sed do </a:t>
            </a:r>
            <a:r>
              <a:rPr lang="en-US" dirty="0" err="1">
                <a:solidFill>
                  <a:schemeClr val="bg1"/>
                </a:solidFill>
              </a:rPr>
              <a:t>eiusmod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incididunt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labore</a:t>
            </a:r>
            <a:r>
              <a:rPr lang="en-US" dirty="0">
                <a:solidFill>
                  <a:schemeClr val="bg1"/>
                </a:solidFill>
              </a:rPr>
              <a:t> et dolore magna </a:t>
            </a:r>
            <a:r>
              <a:rPr lang="en-US" dirty="0" err="1">
                <a:solidFill>
                  <a:schemeClr val="bg1"/>
                </a:solidFill>
              </a:rPr>
              <a:t>aliqua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3BC782-725E-4708-8DE2-17B9620F3A11}"/>
              </a:ext>
            </a:extLst>
          </p:cNvPr>
          <p:cNvSpPr txBox="1"/>
          <p:nvPr/>
        </p:nvSpPr>
        <p:spPr>
          <a:xfrm>
            <a:off x="4994011" y="6586315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F2C62-C5A2-46F6-808D-CFF118081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Lorem Ipsum Dolor Sit Amet</a:t>
            </a:r>
            <a:endParaRPr lang="ru-RU" dirty="0"/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id="{28390E74-594C-4865-9B60-960C15E5B957}"/>
              </a:ext>
            </a:extLst>
          </p:cNvPr>
          <p:cNvSpPr/>
          <p:nvPr/>
        </p:nvSpPr>
        <p:spPr>
          <a:xfrm>
            <a:off x="3170514" y="4425682"/>
            <a:ext cx="2580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Lorem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ipsum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consectetur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adipiscing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elit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sed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eiusmod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tempor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incididunt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ut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labore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magna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aliqua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2369D1A1-677F-4AE1-846B-08CC7FD7D5B1}"/>
              </a:ext>
            </a:extLst>
          </p:cNvPr>
          <p:cNvSpPr/>
          <p:nvPr/>
        </p:nvSpPr>
        <p:spPr>
          <a:xfrm>
            <a:off x="3155214" y="1485150"/>
            <a:ext cx="2580674" cy="25806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>
            <a:extLst>
              <a:ext uri="{FF2B5EF4-FFF2-40B4-BE49-F238E27FC236}">
                <a16:creationId xmlns:a16="http://schemas.microsoft.com/office/drawing/2014/main" id="{0EF1F3E5-CFFF-4E1F-A114-EB66EB2F8722}"/>
              </a:ext>
            </a:extLst>
          </p:cNvPr>
          <p:cNvSpPr/>
          <p:nvPr/>
        </p:nvSpPr>
        <p:spPr>
          <a:xfrm>
            <a:off x="6338851" y="1466100"/>
            <a:ext cx="2580674" cy="25806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Овал 176">
            <a:extLst>
              <a:ext uri="{FF2B5EF4-FFF2-40B4-BE49-F238E27FC236}">
                <a16:creationId xmlns:a16="http://schemas.microsoft.com/office/drawing/2014/main" id="{01DFF528-194B-43D8-A23D-A7DFE42E7B29}"/>
              </a:ext>
            </a:extLst>
          </p:cNvPr>
          <p:cNvSpPr/>
          <p:nvPr/>
        </p:nvSpPr>
        <p:spPr>
          <a:xfrm>
            <a:off x="9522488" y="1449000"/>
            <a:ext cx="2580674" cy="25806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Овал 177">
            <a:extLst>
              <a:ext uri="{FF2B5EF4-FFF2-40B4-BE49-F238E27FC236}">
                <a16:creationId xmlns:a16="http://schemas.microsoft.com/office/drawing/2014/main" id="{55953B1E-3F38-4B99-96ED-295F8A21180B}"/>
              </a:ext>
            </a:extLst>
          </p:cNvPr>
          <p:cNvSpPr/>
          <p:nvPr/>
        </p:nvSpPr>
        <p:spPr>
          <a:xfrm>
            <a:off x="5369330" y="223494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Овал 178">
            <a:extLst>
              <a:ext uri="{FF2B5EF4-FFF2-40B4-BE49-F238E27FC236}">
                <a16:creationId xmlns:a16="http://schemas.microsoft.com/office/drawing/2014/main" id="{D1D7438D-6F35-4A00-BDD2-1D26B464362C}"/>
              </a:ext>
            </a:extLst>
          </p:cNvPr>
          <p:cNvSpPr/>
          <p:nvPr/>
        </p:nvSpPr>
        <p:spPr>
          <a:xfrm>
            <a:off x="8609333" y="2234944"/>
            <a:ext cx="1286315" cy="1083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id="{3DE8D247-A7BC-4982-A4DD-38A88AE8229D}"/>
              </a:ext>
            </a:extLst>
          </p:cNvPr>
          <p:cNvSpPr/>
          <p:nvPr/>
        </p:nvSpPr>
        <p:spPr>
          <a:xfrm>
            <a:off x="6394169" y="4427188"/>
            <a:ext cx="2580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Lorem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ipsum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consectetur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adipiscing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elit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sed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eiusmod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tempor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incididunt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ut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labore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magna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aliqua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23164212-91DA-4002-90FC-26B40E768A7B}"/>
              </a:ext>
            </a:extLst>
          </p:cNvPr>
          <p:cNvSpPr/>
          <p:nvPr/>
        </p:nvSpPr>
        <p:spPr>
          <a:xfrm>
            <a:off x="9725326" y="4425682"/>
            <a:ext cx="2580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Lorem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ipsum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sit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amet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consectetur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adipiscing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elit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sed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eiusmod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tempor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incididunt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ut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labore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et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dolore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magna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aliqua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2" name="Равнобедренный треугольник 181">
            <a:extLst>
              <a:ext uri="{FF2B5EF4-FFF2-40B4-BE49-F238E27FC236}">
                <a16:creationId xmlns:a16="http://schemas.microsoft.com/office/drawing/2014/main" id="{7AB99249-6803-4C8E-8403-D1A4EAD9C598}"/>
              </a:ext>
            </a:extLst>
          </p:cNvPr>
          <p:cNvSpPr/>
          <p:nvPr/>
        </p:nvSpPr>
        <p:spPr>
          <a:xfrm rot="16200000">
            <a:off x="5530438" y="248582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3" name="Равнобедренный треугольник 182">
            <a:extLst>
              <a:ext uri="{FF2B5EF4-FFF2-40B4-BE49-F238E27FC236}">
                <a16:creationId xmlns:a16="http://schemas.microsoft.com/office/drawing/2014/main" id="{E47E6FA3-06B8-4A65-8B2D-C63D729A15FE}"/>
              </a:ext>
            </a:extLst>
          </p:cNvPr>
          <p:cNvSpPr/>
          <p:nvPr/>
        </p:nvSpPr>
        <p:spPr>
          <a:xfrm rot="5400000">
            <a:off x="9062006" y="2452298"/>
            <a:ext cx="665931" cy="57407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" name="Рисунок 183">
            <a:extLst>
              <a:ext uri="{FF2B5EF4-FFF2-40B4-BE49-F238E27FC236}">
                <a16:creationId xmlns:a16="http://schemas.microsoft.com/office/drawing/2014/main" id="{247DE00D-1291-4C98-898A-FC00560EA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66889" y="2199337"/>
            <a:ext cx="1080000" cy="1080000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id="{F0D8089A-A257-419F-BC4D-8E8F211F4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12511" y="2232868"/>
            <a:ext cx="1080000" cy="1080000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:a16="http://schemas.microsoft.com/office/drawing/2014/main" id="{610C8285-B521-4DA5-8088-6A2B3A8895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92489" y="2199337"/>
            <a:ext cx="1080000" cy="108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B8BD24-5B35-4FD5-81A0-A61A067C8F17}"/>
              </a:ext>
            </a:extLst>
          </p:cNvPr>
          <p:cNvSpPr txBox="1"/>
          <p:nvPr/>
        </p:nvSpPr>
        <p:spPr>
          <a:xfrm>
            <a:off x="4994011" y="6586315"/>
            <a:ext cx="485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Free PowerPoint templates and Google Slides Themes from </a:t>
            </a:r>
            <a:r>
              <a:rPr lang="en-US" sz="12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421C-E5A2-4002-89E2-76A470D0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AE878-F534-41AF-BE12-38391779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Free PowerPoint templates and Google Slides Themes from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free-slides.net </a:t>
            </a: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sz="2000" dirty="0"/>
              <a:t>Icons designed by Vectors Market from </a:t>
            </a:r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457</Words>
  <Application>Microsoft Office PowerPoint</Application>
  <PresentationFormat>Широкоэкранный</PresentationFormat>
  <Paragraphs>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Тема Office</vt:lpstr>
      <vt:lpstr>Binary Earth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Lorem Ipsum Dolor Sit Amet</vt:lpstr>
      <vt:lpstr>RESOURCES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Юрий Козырев</cp:lastModifiedBy>
  <cp:revision>28</cp:revision>
  <dcterms:created xsi:type="dcterms:W3CDTF">2021-01-08T10:18:56Z</dcterms:created>
  <dcterms:modified xsi:type="dcterms:W3CDTF">2021-02-07T11:38:13Z</dcterms:modified>
</cp:coreProperties>
</file>