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57" r:id="rId7"/>
    <p:sldId id="259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B-4F17-8955-C540EA87F3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B-4F17-8955-C540EA87F3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B-4F17-8955-C540EA87F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993967"/>
        <c:axId val="185993007"/>
        <c:axId val="569943344"/>
      </c:bar3DChart>
      <c:catAx>
        <c:axId val="18599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93007"/>
        <c:crosses val="autoZero"/>
        <c:auto val="1"/>
        <c:lblAlgn val="ctr"/>
        <c:lblOffset val="100"/>
        <c:noMultiLvlLbl val="0"/>
      </c:catAx>
      <c:valAx>
        <c:axId val="18599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93967"/>
        <c:crosses val="autoZero"/>
        <c:crossBetween val="between"/>
      </c:valAx>
      <c:serAx>
        <c:axId val="569943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9300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792" y="136525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546561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рирода, небо, в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830C356-2D12-CE4E-22EC-A0324BB6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387" y="0"/>
            <a:ext cx="261461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507538"/>
            <a:ext cx="9244878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2005012"/>
            <a:ext cx="943494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507538"/>
            <a:ext cx="984835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40" y="2005012"/>
            <a:ext cx="984835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Изображение выглядит как небо, природа, вода, океан&#10;&#10;Автоматически созданное описание">
            <a:extLst>
              <a:ext uri="{FF2B5EF4-FFF2-40B4-BE49-F238E27FC236}">
                <a16:creationId xmlns:a16="http://schemas.microsoft.com/office/drawing/2014/main" id="{541916AF-1CF4-4683-27A7-6B36424EB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09" y="0"/>
            <a:ext cx="2426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07538"/>
            <a:ext cx="1141807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5012"/>
            <a:ext cx="1141807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ee-slides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6008D7-4DDC-DB0B-97FA-3DFD90AF2FDB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A31BC-213A-8755-F554-54C95A7C6738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5"/>
              <a:extLst>
                <a:ext uri="{FF2B5EF4-FFF2-40B4-BE49-F238E27FC236}">
                  <a16:creationId xmlns:a16="http://schemas.microsoft.com/office/drawing/2014/main" id="{1202A104-ED1F-DE22-A4F9-3F4501955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" y="695325"/>
            <a:ext cx="10819939" cy="2035175"/>
          </a:xfrm>
        </p:spPr>
        <p:txBody>
          <a:bodyPr>
            <a:normAutofit/>
          </a:bodyPr>
          <a:lstStyle/>
          <a:p>
            <a:r>
              <a:rPr lang="en-US" sz="8800" dirty="0"/>
              <a:t>Water and Atmosphere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414568" y="1440200"/>
            <a:ext cx="7605002" cy="11502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tx2"/>
                </a:solidFill>
              </a:rPr>
              <a:t>THANK YOU</a:t>
            </a:r>
            <a:endParaRPr lang="ru-RU" sz="72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9498" y="4714555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69498" y="4710484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69498" y="4710484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69498" y="4710484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3044568" y="2812194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Lorem ipsum dolor sit </a:t>
            </a:r>
            <a:r>
              <a:rPr lang="en-US" sz="1600" dirty="0" err="1">
                <a:solidFill>
                  <a:schemeClr val="tx2"/>
                </a:solidFill>
              </a:rPr>
              <a:t>amet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consectetur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adipiscing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, sed do </a:t>
            </a:r>
            <a:r>
              <a:rPr lang="en-US" sz="1600" dirty="0" err="1">
                <a:solidFill>
                  <a:schemeClr val="tx2"/>
                </a:solidFill>
              </a:rPr>
              <a:t>eiusmod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tempor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incididunt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labore</a:t>
            </a:r>
            <a:r>
              <a:rPr lang="en-US" sz="1600" dirty="0">
                <a:solidFill>
                  <a:schemeClr val="tx2"/>
                </a:solidFill>
              </a:rPr>
              <a:t> et dolore magna </a:t>
            </a:r>
            <a:r>
              <a:rPr lang="en-US" sz="1600" dirty="0" err="1">
                <a:solidFill>
                  <a:schemeClr val="tx2"/>
                </a:solidFill>
              </a:rPr>
              <a:t>aliqua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Ut </a:t>
            </a:r>
            <a:r>
              <a:rPr lang="en-US" sz="1600" dirty="0" err="1">
                <a:solidFill>
                  <a:schemeClr val="tx2"/>
                </a:solidFill>
              </a:rPr>
              <a:t>enim</a:t>
            </a:r>
            <a:r>
              <a:rPr lang="en-US" sz="1600" dirty="0">
                <a:solidFill>
                  <a:schemeClr val="tx2"/>
                </a:solidFill>
              </a:rPr>
              <a:t> ad minim </a:t>
            </a:r>
            <a:r>
              <a:rPr lang="en-US" sz="1600" dirty="0" err="1">
                <a:solidFill>
                  <a:schemeClr val="tx2"/>
                </a:solidFill>
              </a:rPr>
              <a:t>veniam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nostrud</a:t>
            </a:r>
            <a:r>
              <a:rPr lang="en-US" sz="1600" dirty="0">
                <a:solidFill>
                  <a:schemeClr val="tx2"/>
                </a:solidFill>
              </a:rPr>
              <a:t> exercitation </a:t>
            </a:r>
            <a:r>
              <a:rPr lang="en-US" sz="1600" dirty="0" err="1">
                <a:solidFill>
                  <a:schemeClr val="tx2"/>
                </a:solidFill>
              </a:rPr>
              <a:t>ullamco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laboris</a:t>
            </a:r>
            <a:r>
              <a:rPr lang="en-US" sz="1600" dirty="0">
                <a:solidFill>
                  <a:schemeClr val="tx2"/>
                </a:solidFill>
              </a:rPr>
              <a:t> nisi </a:t>
            </a:r>
            <a:r>
              <a:rPr lang="en-US" sz="1600" dirty="0" err="1">
                <a:solidFill>
                  <a:schemeClr val="tx2"/>
                </a:solidFill>
              </a:rPr>
              <a:t>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aliquip</a:t>
            </a:r>
            <a:r>
              <a:rPr lang="en-US" sz="1600" dirty="0">
                <a:solidFill>
                  <a:schemeClr val="tx2"/>
                </a:solidFill>
              </a:rPr>
              <a:t> ex </a:t>
            </a:r>
            <a:r>
              <a:rPr lang="en-US" sz="1600" dirty="0" err="1">
                <a:solidFill>
                  <a:schemeClr val="tx2"/>
                </a:solidFill>
              </a:rPr>
              <a:t>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commodo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consequat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1602828" y="2189071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2669628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2679154" y="183310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4674926" y="2189071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674925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5741726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5751251" y="185843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7756269" y="2189071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7756268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8823069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8832594" y="186526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628224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70C938A-91F3-4EFA-9A5D-1F29F364D74D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428" y="2199596"/>
            <a:ext cx="4548294" cy="34819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 descr="Волна контур">
            <a:extLst>
              <a:ext uri="{FF2B5EF4-FFF2-40B4-BE49-F238E27FC236}">
                <a16:creationId xmlns:a16="http://schemas.microsoft.com/office/drawing/2014/main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6229" y="2194732"/>
            <a:ext cx="3159378" cy="3159378"/>
          </a:xfrm>
          <a:prstGeom prst="rect">
            <a:avLst/>
          </a:prstGeom>
          <a:effectLst/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F33297D-14E9-056C-A00D-B5AA6E3752BA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0F4A65A-D45E-48F1-B7D8-63B6BD79E0F7}"/>
              </a:ext>
            </a:extLst>
          </p:cNvPr>
          <p:cNvSpPr/>
          <p:nvPr/>
        </p:nvSpPr>
        <p:spPr>
          <a:xfrm>
            <a:off x="2433638" y="2182225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C643FB3-562C-43BF-B4C7-438686F435DA}"/>
              </a:ext>
            </a:extLst>
          </p:cNvPr>
          <p:cNvSpPr/>
          <p:nvPr/>
        </p:nvSpPr>
        <p:spPr>
          <a:xfrm>
            <a:off x="3443757" y="2270912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ый треугольник 81">
            <a:extLst>
              <a:ext uri="{FF2B5EF4-FFF2-40B4-BE49-F238E27FC236}">
                <a16:creationId xmlns:a16="http://schemas.microsoft.com/office/drawing/2014/main" id="{E2040A24-55B9-4B40-AEC2-6085953215F0}"/>
              </a:ext>
            </a:extLst>
          </p:cNvPr>
          <p:cNvSpPr/>
          <p:nvPr/>
        </p:nvSpPr>
        <p:spPr>
          <a:xfrm>
            <a:off x="4368638" y="2182225"/>
            <a:ext cx="87619" cy="88687"/>
          </a:xfrm>
          <a:prstGeom prst="rtTriangle">
            <a:avLst/>
          </a:prstGeom>
          <a:gradFill>
            <a:gsLst>
              <a:gs pos="0">
                <a:schemeClr val="accent1"/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ый треугольник 82">
            <a:extLst>
              <a:ext uri="{FF2B5EF4-FFF2-40B4-BE49-F238E27FC236}">
                <a16:creationId xmlns:a16="http://schemas.microsoft.com/office/drawing/2014/main" id="{AC1A9418-9399-4ECE-B2A7-C9B91CC153CC}"/>
              </a:ext>
            </a:extLst>
          </p:cNvPr>
          <p:cNvSpPr/>
          <p:nvPr/>
        </p:nvSpPr>
        <p:spPr>
          <a:xfrm flipV="1">
            <a:off x="4368638" y="2810912"/>
            <a:ext cx="87619" cy="88687"/>
          </a:xfrm>
          <a:prstGeom prst="rtTriangle">
            <a:avLst/>
          </a:prstGeom>
          <a:gradFill>
            <a:gsLst>
              <a:gs pos="0">
                <a:schemeClr val="accent1"/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7D65CBB-981E-41B7-A424-AE00A658C909}"/>
              </a:ext>
            </a:extLst>
          </p:cNvPr>
          <p:cNvSpPr/>
          <p:nvPr/>
        </p:nvSpPr>
        <p:spPr>
          <a:xfrm>
            <a:off x="5293519" y="2182225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5F76FEE-0767-4ADF-8E7C-21465D4D082E}"/>
              </a:ext>
            </a:extLst>
          </p:cNvPr>
          <p:cNvSpPr/>
          <p:nvPr/>
        </p:nvSpPr>
        <p:spPr>
          <a:xfrm>
            <a:off x="6303638" y="2270912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ый треугольник 85">
            <a:extLst>
              <a:ext uri="{FF2B5EF4-FFF2-40B4-BE49-F238E27FC236}">
                <a16:creationId xmlns:a16="http://schemas.microsoft.com/office/drawing/2014/main" id="{191C0444-D9C8-429C-8484-3F789F7FC1E6}"/>
              </a:ext>
            </a:extLst>
          </p:cNvPr>
          <p:cNvSpPr/>
          <p:nvPr/>
        </p:nvSpPr>
        <p:spPr>
          <a:xfrm>
            <a:off x="7228519" y="2182225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ый треугольник 86">
            <a:extLst>
              <a:ext uri="{FF2B5EF4-FFF2-40B4-BE49-F238E27FC236}">
                <a16:creationId xmlns:a16="http://schemas.microsoft.com/office/drawing/2014/main" id="{16F15A59-1E68-4C0D-AFA7-AE1BEDE59AD4}"/>
              </a:ext>
            </a:extLst>
          </p:cNvPr>
          <p:cNvSpPr/>
          <p:nvPr/>
        </p:nvSpPr>
        <p:spPr>
          <a:xfrm flipV="1">
            <a:off x="7228519" y="2810912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61DDAEC6-5C0B-4C5D-8238-05FD56F9D40F}"/>
              </a:ext>
            </a:extLst>
          </p:cNvPr>
          <p:cNvSpPr/>
          <p:nvPr/>
        </p:nvSpPr>
        <p:spPr>
          <a:xfrm>
            <a:off x="8153400" y="2182225"/>
            <a:ext cx="1935000" cy="382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EAD9AE1-3E10-4702-8943-5938F9046000}"/>
              </a:ext>
            </a:extLst>
          </p:cNvPr>
          <p:cNvSpPr/>
          <p:nvPr/>
        </p:nvSpPr>
        <p:spPr>
          <a:xfrm>
            <a:off x="9163519" y="2271325"/>
            <a:ext cx="1012500" cy="5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ый треугольник 89">
            <a:extLst>
              <a:ext uri="{FF2B5EF4-FFF2-40B4-BE49-F238E27FC236}">
                <a16:creationId xmlns:a16="http://schemas.microsoft.com/office/drawing/2014/main" id="{0F7E363B-2E51-4207-A0E9-40791CF90AA9}"/>
              </a:ext>
            </a:extLst>
          </p:cNvPr>
          <p:cNvSpPr/>
          <p:nvPr/>
        </p:nvSpPr>
        <p:spPr>
          <a:xfrm>
            <a:off x="10088400" y="2182225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ый треугольник 90">
            <a:extLst>
              <a:ext uri="{FF2B5EF4-FFF2-40B4-BE49-F238E27FC236}">
                <a16:creationId xmlns:a16="http://schemas.microsoft.com/office/drawing/2014/main" id="{2C634AD5-2E0A-4053-9341-FCB7E7335BB4}"/>
              </a:ext>
            </a:extLst>
          </p:cNvPr>
          <p:cNvSpPr/>
          <p:nvPr/>
        </p:nvSpPr>
        <p:spPr>
          <a:xfrm flipV="1">
            <a:off x="10088400" y="2810912"/>
            <a:ext cx="87619" cy="88687"/>
          </a:xfrm>
          <a:prstGeom prst="rtTriangl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9DDC9FC-B124-4B10-A95B-BF2EB107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15946" y="2298066"/>
            <a:ext cx="432000" cy="432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5C3338E-A7C7-4ACB-B1A1-17CBEB0CD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27778" y="2305266"/>
            <a:ext cx="432000" cy="432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1C2B7C2-FE2D-49B8-BF35-D97D971ED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5708" y="2298066"/>
            <a:ext cx="432000" cy="432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4DE1D2D-4748-46DB-A83C-F83AE1F2D46D}"/>
              </a:ext>
            </a:extLst>
          </p:cNvPr>
          <p:cNvSpPr txBox="1"/>
          <p:nvPr/>
        </p:nvSpPr>
        <p:spPr>
          <a:xfrm>
            <a:off x="2734189" y="3658651"/>
            <a:ext cx="115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TITLE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BB855FBE-55CD-42B3-ADD6-938553AE48A1}"/>
              </a:ext>
            </a:extLst>
          </p:cNvPr>
          <p:cNvSpPr/>
          <p:nvPr/>
        </p:nvSpPr>
        <p:spPr>
          <a:xfrm>
            <a:off x="2505230" y="4094725"/>
            <a:ext cx="1780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0B72EE-EB50-4756-B01D-7F9C0264E3B8}"/>
              </a:ext>
            </a:extLst>
          </p:cNvPr>
          <p:cNvSpPr txBox="1"/>
          <p:nvPr/>
        </p:nvSpPr>
        <p:spPr>
          <a:xfrm>
            <a:off x="5733603" y="3660984"/>
            <a:ext cx="97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TITLE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5670EE7B-AED7-4A0E-B231-4826074C5FE3}"/>
              </a:ext>
            </a:extLst>
          </p:cNvPr>
          <p:cNvSpPr/>
          <p:nvPr/>
        </p:nvSpPr>
        <p:spPr>
          <a:xfrm>
            <a:off x="5413266" y="4090154"/>
            <a:ext cx="1780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3C229D0-C485-44FB-9420-94944B7A62CA}"/>
              </a:ext>
            </a:extLst>
          </p:cNvPr>
          <p:cNvSpPr txBox="1"/>
          <p:nvPr/>
        </p:nvSpPr>
        <p:spPr>
          <a:xfrm>
            <a:off x="8779300" y="364834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98E7C9E-D14C-4798-85C5-60FB35E83A27}"/>
              </a:ext>
            </a:extLst>
          </p:cNvPr>
          <p:cNvSpPr/>
          <p:nvPr/>
        </p:nvSpPr>
        <p:spPr>
          <a:xfrm>
            <a:off x="8321302" y="4085583"/>
            <a:ext cx="1780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  <a:p>
            <a:r>
              <a:rPr lang="ru-RU" sz="1600" dirty="0" err="1"/>
              <a:t>Lorem</a:t>
            </a:r>
            <a:r>
              <a:rPr lang="ru-RU" sz="1600" dirty="0"/>
              <a:t> </a:t>
            </a:r>
            <a:r>
              <a:rPr lang="ru-RU" sz="1600" dirty="0" err="1"/>
              <a:t>Ipsum</a:t>
            </a:r>
            <a:r>
              <a:rPr lang="ru-RU" sz="1600" dirty="0"/>
              <a:t> </a:t>
            </a:r>
            <a:r>
              <a:rPr lang="ru-RU" sz="1600" dirty="0" err="1"/>
              <a:t>Dolor</a:t>
            </a:r>
            <a:endParaRPr lang="ru-RU" sz="1600" dirty="0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E1F6327C-8C1E-462D-8C21-BCFB9DF1B3DE}"/>
              </a:ext>
            </a:extLst>
          </p:cNvPr>
          <p:cNvSpPr/>
          <p:nvPr/>
        </p:nvSpPr>
        <p:spPr>
          <a:xfrm>
            <a:off x="3839068" y="2321725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DFD575-6C15-47DA-B249-D7F7D7DF36F3}"/>
              </a:ext>
            </a:extLst>
          </p:cNvPr>
          <p:cNvSpPr txBox="1"/>
          <p:nvPr/>
        </p:nvSpPr>
        <p:spPr>
          <a:xfrm>
            <a:off x="3889302" y="23036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7D749E6F-9549-4847-BDC5-114942920BED}"/>
              </a:ext>
            </a:extLst>
          </p:cNvPr>
          <p:cNvSpPr/>
          <p:nvPr/>
        </p:nvSpPr>
        <p:spPr>
          <a:xfrm>
            <a:off x="6746103" y="2321725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A2729F1-A605-4918-B207-D35438EEAAE4}"/>
              </a:ext>
            </a:extLst>
          </p:cNvPr>
          <p:cNvSpPr txBox="1"/>
          <p:nvPr/>
        </p:nvSpPr>
        <p:spPr>
          <a:xfrm>
            <a:off x="6796337" y="23037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6F1E6861-B585-42D3-9723-A72EA1C9C7DF}"/>
              </a:ext>
            </a:extLst>
          </p:cNvPr>
          <p:cNvSpPr/>
          <p:nvPr/>
        </p:nvSpPr>
        <p:spPr>
          <a:xfrm>
            <a:off x="9603040" y="2321725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C504326-51D2-4D5E-A750-D840BC1400D6}"/>
              </a:ext>
            </a:extLst>
          </p:cNvPr>
          <p:cNvSpPr txBox="1"/>
          <p:nvPr/>
        </p:nvSpPr>
        <p:spPr>
          <a:xfrm>
            <a:off x="9656218" y="23037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C50BCA2-D917-0C48-4877-2C9F7D13929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D763A9C-7110-3359-39BA-2496FEDA6581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38E6CC-ABC2-3833-0731-B05724DCC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50942"/>
              </p:ext>
            </p:extLst>
          </p:nvPr>
        </p:nvGraphicFramePr>
        <p:xfrm>
          <a:off x="331788" y="2005013"/>
          <a:ext cx="94361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B5677-D2E5-06A7-1C2F-3C0421DA6B47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0" y="2155010"/>
            <a:ext cx="95967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tx2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05E1-BDBC-4AA0-9D3D-7CD1139B86AE}"/>
              </a:ext>
            </a:extLst>
          </p:cNvPr>
          <p:cNvSpPr txBox="1"/>
          <p:nvPr/>
        </p:nvSpPr>
        <p:spPr>
          <a:xfrm>
            <a:off x="459450" y="4533591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Lorem ipsum dolor sit </a:t>
            </a:r>
            <a:r>
              <a:rPr lang="en-US" sz="2000" dirty="0" err="1">
                <a:solidFill>
                  <a:srgbClr val="0070C0"/>
                </a:solidFill>
              </a:rPr>
              <a:t>amet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consectetur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adipiscing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elit</a:t>
            </a:r>
            <a:r>
              <a:rPr lang="en-US" sz="2000" dirty="0">
                <a:solidFill>
                  <a:srgbClr val="0070C0"/>
                </a:solidFill>
              </a:rPr>
              <a:t>, sed do </a:t>
            </a:r>
            <a:r>
              <a:rPr lang="en-US" sz="2000" dirty="0" err="1">
                <a:solidFill>
                  <a:srgbClr val="0070C0"/>
                </a:solidFill>
              </a:rPr>
              <a:t>eiusmod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tempor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incididunt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ut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labore</a:t>
            </a:r>
            <a:r>
              <a:rPr lang="en-US" sz="2000" dirty="0">
                <a:solidFill>
                  <a:srgbClr val="0070C0"/>
                </a:solidFill>
              </a:rPr>
              <a:t> et dolore magna </a:t>
            </a:r>
            <a:r>
              <a:rPr lang="en-US" sz="2000" dirty="0" err="1">
                <a:solidFill>
                  <a:srgbClr val="0070C0"/>
                </a:solidFill>
              </a:rPr>
              <a:t>aliqua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8B0CC2B-E8AC-2F17-006D-6DCBFA170E72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84455"/>
              </p:ext>
            </p:extLst>
          </p:nvPr>
        </p:nvGraphicFramePr>
        <p:xfrm>
          <a:off x="1996440" y="2048024"/>
          <a:ext cx="9195956" cy="34609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898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613F67D-36E5-0288-EAD2-7E237E5DB58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0DCA4-A601-425C-BF27-01EA1633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599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Water and Atmosphere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Atmosphere Presentation Template from free-slides.net</dc:title>
  <dc:creator>User Obstinate</dc:creator>
  <cp:lastModifiedBy>User Obstinate</cp:lastModifiedBy>
  <cp:revision>21</cp:revision>
  <dcterms:created xsi:type="dcterms:W3CDTF">2021-08-17T12:08:22Z</dcterms:created>
  <dcterms:modified xsi:type="dcterms:W3CDTF">2023-08-29T05:12:13Z</dcterms:modified>
</cp:coreProperties>
</file>