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57" r:id="rId5"/>
    <p:sldId id="264" r:id="rId6"/>
    <p:sldId id="262" r:id="rId7"/>
    <p:sldId id="263" r:id="rId8"/>
    <p:sldId id="258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7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Sheet1!$A$2:$A$77</cx:f>
        <cx:lvl ptCount="76" formatCode="Основной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title pos="t" align="ctr" overlay="0"/>
    <cx:plotArea>
      <cx:plotAreaRegion>
        <cx:series layoutId="clusteredColumn" uniqueId="{0D20AB19-E448-472D-97F2-94C1A0E18965}">
          <cx:tx>
            <cx:txData>
              <cx:f>Sheet1!$A$1</cx:f>
              <cx:v>Series1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2029031"/>
            <a:ext cx="6061792" cy="2387600"/>
          </a:xfrm>
        </p:spPr>
        <p:txBody>
          <a:bodyPr anchor="b">
            <a:normAutofit/>
          </a:bodyPr>
          <a:lstStyle>
            <a:lvl1pPr algn="ctr">
              <a:defRPr sz="6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4508706"/>
            <a:ext cx="64605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40" y="502285"/>
            <a:ext cx="1140076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2004377"/>
            <a:ext cx="11400761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7B4263C-788A-76F1-0B58-E82BEA53EBE4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82A8459-0EE2-8EB3-2773-C8A0D4D68AD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1117D264-6972-F87A-68CC-2ACD0AE642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gradient-core-values-landing-page_1895253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dirty="0">
                <a:solidFill>
                  <a:srgbClr val="3F27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ru-RU" sz="11500" dirty="0">
              <a:solidFill>
                <a:srgbClr val="3F27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11110632-CF9A-9835-04F4-69F04E3934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413320" y="1671082"/>
            <a:ext cx="7607758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THANK YOU</a:t>
            </a:r>
            <a:endParaRPr lang="ru-RU" sz="7200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9628" y="4945437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69628" y="4941366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69628" y="4941366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69628" y="4941366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08499" y="3026458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Lorem ipsum dolor sit </a:t>
            </a:r>
            <a:r>
              <a:rPr lang="en-US" sz="1600" dirty="0" err="1">
                <a:solidFill>
                  <a:schemeClr val="accent2"/>
                </a:solidFill>
              </a:rPr>
              <a:t>amet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consectetur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adipiscing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elit</a:t>
            </a:r>
            <a:r>
              <a:rPr lang="en-US" sz="1600" dirty="0">
                <a:solidFill>
                  <a:schemeClr val="accent2"/>
                </a:solidFill>
              </a:rPr>
              <a:t>, sed do </a:t>
            </a:r>
            <a:r>
              <a:rPr lang="en-US" sz="1600" dirty="0" err="1">
                <a:solidFill>
                  <a:schemeClr val="accent2"/>
                </a:solidFill>
              </a:rPr>
              <a:t>eiusmod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tempor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incididunt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labore</a:t>
            </a:r>
            <a:r>
              <a:rPr lang="en-US" sz="1600" dirty="0">
                <a:solidFill>
                  <a:schemeClr val="accent2"/>
                </a:solidFill>
              </a:rPr>
              <a:t> et dolore magna </a:t>
            </a:r>
            <a:r>
              <a:rPr lang="en-US" sz="1600" dirty="0" err="1">
                <a:solidFill>
                  <a:schemeClr val="accent2"/>
                </a:solidFill>
              </a:rPr>
              <a:t>aliqua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Ut </a:t>
            </a:r>
            <a:r>
              <a:rPr lang="en-US" sz="1600" dirty="0" err="1">
                <a:solidFill>
                  <a:schemeClr val="accent2"/>
                </a:solidFill>
              </a:rPr>
              <a:t>enim</a:t>
            </a:r>
            <a:r>
              <a:rPr lang="en-US" sz="1600" dirty="0">
                <a:solidFill>
                  <a:schemeClr val="accent2"/>
                </a:solidFill>
              </a:rPr>
              <a:t> ad minim </a:t>
            </a:r>
            <a:r>
              <a:rPr lang="en-US" sz="1600" dirty="0" err="1">
                <a:solidFill>
                  <a:schemeClr val="accent2"/>
                </a:solidFill>
              </a:rPr>
              <a:t>veniam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quis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nostrud</a:t>
            </a:r>
            <a:r>
              <a:rPr lang="en-US" sz="1600" dirty="0">
                <a:solidFill>
                  <a:schemeClr val="accent2"/>
                </a:solidFill>
              </a:rPr>
              <a:t> exercitation </a:t>
            </a:r>
            <a:r>
              <a:rPr lang="en-US" sz="1600" dirty="0" err="1">
                <a:solidFill>
                  <a:schemeClr val="accent2"/>
                </a:solidFill>
              </a:rPr>
              <a:t>ullamco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laboris</a:t>
            </a:r>
            <a:r>
              <a:rPr lang="en-US" sz="1600" dirty="0">
                <a:solidFill>
                  <a:schemeClr val="accent2"/>
                </a:solidFill>
              </a:rPr>
              <a:t> nisi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aliquip</a:t>
            </a:r>
            <a:r>
              <a:rPr lang="en-US" sz="1600" dirty="0">
                <a:solidFill>
                  <a:schemeClr val="accent2"/>
                </a:solidFill>
              </a:rPr>
              <a:t> ex </a:t>
            </a:r>
            <a:r>
              <a:rPr lang="en-US" sz="1600" dirty="0" err="1">
                <a:solidFill>
                  <a:schemeClr val="accent2"/>
                </a:solidFill>
              </a:rPr>
              <a:t>ea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commodo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consequat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6812" y="2230769"/>
            <a:ext cx="5619750" cy="3481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Атом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49796" y="1709908"/>
            <a:ext cx="3673618" cy="367361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642BDA6-9A3C-8859-A2C0-7A191EDEC35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-337595" y="2543897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rgbClr val="3F27B1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708423" y="4613897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D5D9D02-6E90-6D99-F85E-11505B3E72FA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9512FF-61DD-A7B9-343C-A743C4E1B67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2819ADD4-9CEB-473A-AFDA-5E45990C677E}"/>
              </a:ext>
            </a:extLst>
          </p:cNvPr>
          <p:cNvGrpSpPr/>
          <p:nvPr/>
        </p:nvGrpSpPr>
        <p:grpSpPr>
          <a:xfrm>
            <a:off x="4179706" y="2629755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0" name="Шестиугольник 69">
              <a:extLst>
                <a:ext uri="{FF2B5EF4-FFF2-40B4-BE49-F238E27FC236}">
                  <a16:creationId xmlns:a16="http://schemas.microsoft.com/office/drawing/2014/main" id="{8107C016-E6B1-43F7-888D-1A2BC1BF86D9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Шестиугольник 70">
              <a:extLst>
                <a:ext uri="{FF2B5EF4-FFF2-40B4-BE49-F238E27FC236}">
                  <a16:creationId xmlns:a16="http://schemas.microsoft.com/office/drawing/2014/main" id="{CBC64176-D94D-41DE-9A75-F22AA5086725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Овал 71">
              <a:extLst>
                <a:ext uri="{FF2B5EF4-FFF2-40B4-BE49-F238E27FC236}">
                  <a16:creationId xmlns:a16="http://schemas.microsoft.com/office/drawing/2014/main" id="{98CCBE26-164A-4AFF-A990-57A8A36EC152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BE13C2BF-8B94-481A-A368-8067D2FE5B4D}"/>
              </a:ext>
            </a:extLst>
          </p:cNvPr>
          <p:cNvSpPr txBox="1"/>
          <p:nvPr/>
        </p:nvSpPr>
        <p:spPr>
          <a:xfrm>
            <a:off x="5263638" y="283003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02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DA4B962-3A10-4894-93FF-061FAC0096AE}"/>
              </a:ext>
            </a:extLst>
          </p:cNvPr>
          <p:cNvSpPr txBox="1"/>
          <p:nvPr/>
        </p:nvSpPr>
        <p:spPr>
          <a:xfrm>
            <a:off x="4791182" y="3513191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2"/>
                </a:solidFill>
              </a:rPr>
              <a:t>Lorem</a:t>
            </a:r>
            <a:r>
              <a:rPr lang="ru-RU" b="1" cap="all" dirty="0">
                <a:solidFill>
                  <a:schemeClr val="accent2"/>
                </a:solidFill>
              </a:rPr>
              <a:t> </a:t>
            </a:r>
            <a:r>
              <a:rPr lang="ru-RU" b="1" cap="all" dirty="0" err="1">
                <a:solidFill>
                  <a:schemeClr val="accent2"/>
                </a:solidFill>
              </a:rPr>
              <a:t>ipsum</a:t>
            </a:r>
            <a:endParaRPr lang="ru-RU" b="1" cap="all" dirty="0">
              <a:solidFill>
                <a:schemeClr val="accent2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6881D46-A6A4-416F-BAC8-C19C6656903B}"/>
              </a:ext>
            </a:extLst>
          </p:cNvPr>
          <p:cNvSpPr txBox="1"/>
          <p:nvPr/>
        </p:nvSpPr>
        <p:spPr>
          <a:xfrm>
            <a:off x="4471306" y="3832985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grpSp>
        <p:nvGrpSpPr>
          <p:cNvPr id="76" name="Группа 75">
            <a:extLst>
              <a:ext uri="{FF2B5EF4-FFF2-40B4-BE49-F238E27FC236}">
                <a16:creationId xmlns:a16="http://schemas.microsoft.com/office/drawing/2014/main" id="{D03ED75F-089C-43A8-9F14-736582327F1D}"/>
              </a:ext>
            </a:extLst>
          </p:cNvPr>
          <p:cNvGrpSpPr/>
          <p:nvPr/>
        </p:nvGrpSpPr>
        <p:grpSpPr>
          <a:xfrm>
            <a:off x="778103" y="2629755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7" name="Шестиугольник 76">
              <a:extLst>
                <a:ext uri="{FF2B5EF4-FFF2-40B4-BE49-F238E27FC236}">
                  <a16:creationId xmlns:a16="http://schemas.microsoft.com/office/drawing/2014/main" id="{2AA442B7-8923-4AB0-8D34-3FFA29362E75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8" name="Шестиугольник 77">
              <a:extLst>
                <a:ext uri="{FF2B5EF4-FFF2-40B4-BE49-F238E27FC236}">
                  <a16:creationId xmlns:a16="http://schemas.microsoft.com/office/drawing/2014/main" id="{C5B60484-ECD6-49FB-B338-DF6487850CAC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id="{73770EEA-32B3-4D48-B0A4-E2BB12E614AD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A597D36C-FC68-45D3-8984-F208046B54A5}"/>
              </a:ext>
            </a:extLst>
          </p:cNvPr>
          <p:cNvSpPr txBox="1"/>
          <p:nvPr/>
        </p:nvSpPr>
        <p:spPr>
          <a:xfrm>
            <a:off x="1862035" y="283003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01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69FEEC-0394-42D1-91C6-D2906B294B78}"/>
              </a:ext>
            </a:extLst>
          </p:cNvPr>
          <p:cNvSpPr txBox="1"/>
          <p:nvPr/>
        </p:nvSpPr>
        <p:spPr>
          <a:xfrm>
            <a:off x="1389579" y="3513191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1"/>
                </a:solidFill>
              </a:rPr>
              <a:t>Lorem</a:t>
            </a:r>
            <a:r>
              <a:rPr lang="ru-RU" b="1" cap="all" dirty="0">
                <a:solidFill>
                  <a:schemeClr val="accent1"/>
                </a:solidFill>
              </a:rPr>
              <a:t> </a:t>
            </a:r>
            <a:r>
              <a:rPr lang="ru-RU" b="1" cap="all" dirty="0" err="1">
                <a:solidFill>
                  <a:schemeClr val="accent1"/>
                </a:solidFill>
              </a:rPr>
              <a:t>ipsum</a:t>
            </a:r>
            <a:endParaRPr lang="ru-RU" b="1" cap="all" dirty="0">
              <a:solidFill>
                <a:schemeClr val="accent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F46C9C6-845E-4A2A-9728-3D6A01E1292C}"/>
              </a:ext>
            </a:extLst>
          </p:cNvPr>
          <p:cNvSpPr txBox="1"/>
          <p:nvPr/>
        </p:nvSpPr>
        <p:spPr>
          <a:xfrm>
            <a:off x="1069703" y="3832985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D0353B47-A1FD-43C3-A1FC-39DE1D23E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637" y="2962754"/>
            <a:ext cx="504000" cy="504000"/>
          </a:xfrm>
          <a:prstGeom prst="rect">
            <a:avLst/>
          </a:prstGeom>
        </p:spPr>
      </p:pic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0BF99D03-3457-4502-B1F4-E7A8FDCAA8E7}"/>
              </a:ext>
            </a:extLst>
          </p:cNvPr>
          <p:cNvGrpSpPr/>
          <p:nvPr/>
        </p:nvGrpSpPr>
        <p:grpSpPr>
          <a:xfrm>
            <a:off x="7612479" y="2629755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5" name="Шестиугольник 84">
              <a:extLst>
                <a:ext uri="{FF2B5EF4-FFF2-40B4-BE49-F238E27FC236}">
                  <a16:creationId xmlns:a16="http://schemas.microsoft.com/office/drawing/2014/main" id="{18EA5175-C90B-40F3-9294-6D20DC210821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6" name="Шестиугольник 85">
              <a:extLst>
                <a:ext uri="{FF2B5EF4-FFF2-40B4-BE49-F238E27FC236}">
                  <a16:creationId xmlns:a16="http://schemas.microsoft.com/office/drawing/2014/main" id="{7B592BDA-AC1E-4145-A87E-443000128288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id="{A49EF5D2-DBD4-458D-9066-4E17111D1809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CDEE86F6-8C85-4C22-8812-5DB1539FCAA0}"/>
              </a:ext>
            </a:extLst>
          </p:cNvPr>
          <p:cNvSpPr txBox="1"/>
          <p:nvPr/>
        </p:nvSpPr>
        <p:spPr>
          <a:xfrm>
            <a:off x="8696411" y="283003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3"/>
                </a:solidFill>
              </a:rPr>
              <a:t>03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E053817-8E77-4950-B49D-E39372285EEF}"/>
              </a:ext>
            </a:extLst>
          </p:cNvPr>
          <p:cNvSpPr txBox="1"/>
          <p:nvPr/>
        </p:nvSpPr>
        <p:spPr>
          <a:xfrm>
            <a:off x="8223955" y="3513191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3"/>
                </a:solidFill>
              </a:rPr>
              <a:t>Lorem</a:t>
            </a:r>
            <a:r>
              <a:rPr lang="ru-RU" b="1" cap="all" dirty="0">
                <a:solidFill>
                  <a:schemeClr val="accent3"/>
                </a:solidFill>
              </a:rPr>
              <a:t> </a:t>
            </a:r>
            <a:r>
              <a:rPr lang="ru-RU" b="1" cap="all" dirty="0" err="1">
                <a:solidFill>
                  <a:schemeClr val="accent3"/>
                </a:solidFill>
              </a:rPr>
              <a:t>ipsum</a:t>
            </a:r>
            <a:endParaRPr lang="ru-RU" b="1" cap="all" dirty="0">
              <a:solidFill>
                <a:schemeClr val="accent3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3ADC39B-0F81-4E57-81EB-08B26D65F7E7}"/>
              </a:ext>
            </a:extLst>
          </p:cNvPr>
          <p:cNvSpPr txBox="1"/>
          <p:nvPr/>
        </p:nvSpPr>
        <p:spPr>
          <a:xfrm>
            <a:off x="7904079" y="3832985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9B19E2D6-BD5E-4AC5-BA31-7EBB3B141C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32640" y="2941857"/>
            <a:ext cx="504000" cy="504000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E0EA7CCF-1FFB-4A50-BC63-71FFC69E7B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65479" y="2962754"/>
            <a:ext cx="504000" cy="504000"/>
          </a:xfrm>
          <a:prstGeom prst="rect">
            <a:avLst/>
          </a:prstGeom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66CF873-3738-EFE0-70ED-D62DD1D93E1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036235"/>
              </p:ext>
            </p:extLst>
          </p:nvPr>
        </p:nvGraphicFramePr>
        <p:xfrm>
          <a:off x="372140" y="2529000"/>
          <a:ext cx="11393144" cy="34609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48286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48286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48286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48286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447E3BC-5CDC-48B9-C0C2-0E8F4F6420C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8" name="Content Placeholder 7">
                <a:extLst>
                  <a:ext uri="{FF2B5EF4-FFF2-40B4-BE49-F238E27FC236}">
                    <a16:creationId xmlns:a16="http://schemas.microsoft.com/office/drawing/2014/main" id="{6CF80EC3-E321-A865-2817-975524C259B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44747916"/>
                  </p:ext>
                </p:extLst>
              </p:nvPr>
            </p:nvGraphicFramePr>
            <p:xfrm>
              <a:off x="371475" y="2005013"/>
              <a:ext cx="11401425" cy="435133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8" name="Content Placeholder 7">
                <a:extLst>
                  <a:ext uri="{FF2B5EF4-FFF2-40B4-BE49-F238E27FC236}">
                    <a16:creationId xmlns:a16="http://schemas.microsoft.com/office/drawing/2014/main" id="{6CF80EC3-E321-A865-2817-975524C259B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475" y="2005013"/>
                <a:ext cx="11401425" cy="4351337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50BDF4C9-EAEA-C462-8405-BC5D0E2BBCA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594433" y="2635640"/>
            <a:ext cx="2886075" cy="3180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661233" y="229433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670759" y="227967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967870" y="2635640"/>
            <a:ext cx="2886075" cy="3180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967869" y="307378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034670" y="229433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044195" y="230500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7392109" y="2635640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7392108" y="307378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8458909" y="2294338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8468434" y="231183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619829" y="3073789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D44DA73-4177-A066-3E35-E5966390F97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en-US" dirty="0"/>
              <a:t>Image by </a:t>
            </a:r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621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Values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Presentation Template</dc:title>
  <dc:creator>User Obstinate</dc:creator>
  <cp:lastModifiedBy>User Obstinate</cp:lastModifiedBy>
  <cp:revision>10</cp:revision>
  <dcterms:created xsi:type="dcterms:W3CDTF">2021-08-17T12:08:22Z</dcterms:created>
  <dcterms:modified xsi:type="dcterms:W3CDTF">2023-08-08T10:06:41Z</dcterms:modified>
</cp:coreProperties>
</file>