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7" r:id="rId6"/>
    <p:sldId id="258" r:id="rId7"/>
    <p:sldId id="266" r:id="rId8"/>
    <p:sldId id="265" r:id="rId9"/>
    <p:sldId id="263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59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>
        <p:scale>
          <a:sx n="66" d="100"/>
          <a:sy n="66" d="100"/>
        </p:scale>
        <p:origin x="1253" y="4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ADE305-4DEC-4704-971E-64D94B7848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1000" y="3442138"/>
            <a:ext cx="6074339" cy="2745000"/>
          </a:xfrm>
          <a:solidFill>
            <a:srgbClr val="415973">
              <a:alpha val="62000"/>
            </a:srgbClr>
          </a:solidFill>
        </p:spPr>
        <p:txBody>
          <a:bodyPr anchor="b">
            <a:normAutofit/>
          </a:bodyPr>
          <a:lstStyle>
            <a:lvl1pPr algn="ctr">
              <a:defRPr sz="7200"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5486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9014D5-2E57-4325-9FA7-CD5FA5994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3CF416A-5A1D-4292-A1B1-DFB52D3E9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9F00938-2478-4E97-AC14-17CA0191C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57F779E-5C09-41D7-A373-DD289C7263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3001D61-01DE-4D22-A602-FBB42B931D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924495E-F4FB-468D-B7EF-D81FFA94D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B465-C3D4-4C89-917E-890229958089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B1197FF-A7A1-4DDB-9D3C-0B8A9AD56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2BBC040-FA33-401F-89B1-501C72AE3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632F-AE55-4621-862D-86D9DCE7D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742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568540-C7A1-4B2F-9F4C-6EA2B1639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907872F-FBCE-40AD-96C0-2565EAAFE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B465-C3D4-4C89-917E-890229958089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49205B5-AB20-40F6-B5FE-DA05AFC78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CCD461A-DC68-45A4-865B-7884FA726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632F-AE55-4621-862D-86D9DCE7D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12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9CE2CED-7020-45A3-AF75-E1D7B5007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B465-C3D4-4C89-917E-890229958089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070698F-18A3-434B-8ED8-98C5B5D2A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E014228-DAB4-47F3-ACED-AA19046CF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632F-AE55-4621-862D-86D9DCE7D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88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82CB72-ABA4-40A7-8487-496FFD932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FB4F80-91E3-4D89-B9D1-AAFF26345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7B457CB-9C9E-452F-9E46-4C0639E89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97095FE-770E-44FA-A422-2741E112E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B465-C3D4-4C89-917E-890229958089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B131D59-BF95-4C22-8FCB-0F195BBEB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39064C4-8C01-47CB-A0AE-96CF69AA9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632F-AE55-4621-862D-86D9DCE7D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841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9ADE0A-1F5C-4B7F-AF3E-9E09190EF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C341A9D-B5FE-4012-B0F9-BD6205217B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BF73AA6-6378-48EE-93B3-02632C863B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6E9E7ED-9A52-42FD-B431-208B8704C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B465-C3D4-4C89-917E-890229958089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B969C7F-3C39-4447-B58D-3FE9DB367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E36944F-7799-4AC1-8837-AFAE64492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632F-AE55-4621-862D-86D9DCE7D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053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CBAD01-F56C-4367-99A9-153DBE5D8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F33B80B-E0A4-4356-AE73-B0E131FAE9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BEC13C-8FE4-48F9-8176-AC767AEC7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B465-C3D4-4C89-917E-890229958089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A350681-7FF6-4E35-8A62-CCF3555E4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97C8FC-1A1A-4ABA-AE64-9E08A82B3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632F-AE55-4621-862D-86D9DCE7D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628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266E844-4589-4182-A53D-40A405ECCF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0B33E59-78CA-45E4-B9A8-C00BDF4CAC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224F5F-0AC7-4E78-805D-FFABEECA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B465-C3D4-4C89-917E-890229958089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05851A-722D-4754-85EC-351D0E634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6796A1-0D86-4C35-9592-722BAFBDA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632F-AE55-4621-862D-86D9DCE7D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8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E1EA24-79F0-483D-9A15-D930982C5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79000"/>
            <a:ext cx="9179999" cy="1325563"/>
          </a:xfrm>
        </p:spPr>
        <p:txBody>
          <a:bodyPr/>
          <a:lstStyle>
            <a:lvl1pPr>
              <a:defRPr b="1" i="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256266-EA46-4D96-A629-CE7914EC7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825625"/>
            <a:ext cx="9179999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CC2B3E-5BA7-4D38-BEE8-D2FB4FB63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B465-C3D4-4C89-917E-890229958089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7F06C1-A656-4F8A-8B1F-EDE2E1DDE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54FD28-CA56-422A-972B-5D718FCF5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632F-AE55-4621-862D-86D9DCE7D3AF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 descr="Изображение выглядит как шлем&#10;&#10;Автоматически созданное описание">
            <a:extLst>
              <a:ext uri="{FF2B5EF4-FFF2-40B4-BE49-F238E27FC236}">
                <a16:creationId xmlns:a16="http://schemas.microsoft.com/office/drawing/2014/main" id="{6479398D-1064-CBAE-BF21-0CD7BF627D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915" y="0"/>
            <a:ext cx="228028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210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E1EA24-79F0-483D-9A15-D930982C5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9000"/>
            <a:ext cx="10515600" cy="1325563"/>
          </a:xfrm>
        </p:spPr>
        <p:txBody>
          <a:bodyPr/>
          <a:lstStyle>
            <a:lvl1pPr>
              <a:defRPr b="1" i="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256266-EA46-4D96-A629-CE7914EC7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CC2B3E-5BA7-4D38-BEE8-D2FB4FB63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B465-C3D4-4C89-917E-890229958089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7F06C1-A656-4F8A-8B1F-EDE2E1DDE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54FD28-CA56-422A-972B-5D718FCF5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632F-AE55-4621-862D-86D9DCE7D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49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E1EA24-79F0-483D-9A15-D930982C5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9000"/>
            <a:ext cx="10515600" cy="1325563"/>
          </a:xfrm>
        </p:spPr>
        <p:txBody>
          <a:bodyPr/>
          <a:lstStyle>
            <a:lvl1pPr>
              <a:defRPr b="1" i="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256266-EA46-4D96-A629-CE7914EC7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CC2B3E-5BA7-4D38-BEE8-D2FB4FB63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B465-C3D4-4C89-917E-890229958089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7F06C1-A656-4F8A-8B1F-EDE2E1DDE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54FD28-CA56-422A-972B-5D718FCF5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632F-AE55-4621-862D-86D9DCE7D3A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A8F11C56-53CB-498A-A7A3-BEF7897BCC1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096000" y="1834475"/>
            <a:ext cx="52578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976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E1EA24-79F0-483D-9A15-D930982C5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9000"/>
            <a:ext cx="10515600" cy="1325563"/>
          </a:xfrm>
        </p:spPr>
        <p:txBody>
          <a:bodyPr/>
          <a:lstStyle>
            <a:lvl1pPr>
              <a:defRPr b="1" i="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CC2B3E-5BA7-4D38-BEE8-D2FB4FB63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B465-C3D4-4C89-917E-890229958089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7F06C1-A656-4F8A-8B1F-EDE2E1DDE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54FD28-CA56-422A-972B-5D718FCF5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632F-AE55-4621-862D-86D9DCE7D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95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:a16="http://schemas.microsoft.com/office/drawing/2014/main" id="{6FCC2B3E-5BA7-4D38-BEE8-D2FB4FB63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B465-C3D4-4C89-917E-890229958089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7F06C1-A656-4F8A-8B1F-EDE2E1DDE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54FD28-CA56-422A-972B-5D718FCF5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632F-AE55-4621-862D-86D9DCE7D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638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E1EA24-79F0-483D-9A15-D930982C5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256266-EA46-4D96-A629-CE7914EC7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CC2B3E-5BA7-4D38-BEE8-D2FB4FB63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B465-C3D4-4C89-917E-890229958089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7F06C1-A656-4F8A-8B1F-EDE2E1DDE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54FD28-CA56-422A-972B-5D718FCF5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632F-AE55-4621-862D-86D9DCE7D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872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596E84-ECC8-43F6-95CF-9F1AABAEA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16E4BED-8958-4B26-B525-61FC0434D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FD2EFA-5255-40E6-A08C-B13E264FF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B465-C3D4-4C89-917E-890229958089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B6DF2A-EA55-4869-B9AD-9AD342034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B3A1D4-A0BD-4232-B1C2-88DABFF51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632F-AE55-4621-862D-86D9DCE7D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78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9153A5-86B7-4A64-A084-5246DEB81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C29F2B-AFFB-479E-979D-B103162F70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ECAC785-2F38-40B7-BD6A-04639578DF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04CED6D-2ED6-424B-8364-6AEBE7A39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B465-C3D4-4C89-917E-890229958089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135AED4-985E-4A85-9675-6D7E7CC4E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22EC087-9CB3-4567-9AD0-591258993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632F-AE55-4621-862D-86D9DCE7D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3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hyperlink" Target="https://free-slide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94FFC3-E0EB-4013-88D0-B0A2417A0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EF81C70-392E-4ACB-92B9-BA87CC3F1A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BABDC4-7845-4872-8A71-F11EE46299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BB465-C3D4-4C89-917E-890229958089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BEA69A-5B6E-40FA-9822-3794826580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28A26C-692E-42DC-A4C2-D0727DF9A1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E632F-AE55-4621-862D-86D9DCE7D3AF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A88A402-849F-434A-B71C-3E4B70446415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8E1AF44-9D73-DCA1-E71F-80E147964363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286414" cy="184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0" name="Picture 10">
              <a:hlinkClick r:id="rId18"/>
              <a:extLst>
                <a:ext uri="{FF2B5EF4-FFF2-40B4-BE49-F238E27FC236}">
                  <a16:creationId xmlns:a16="http://schemas.microsoft.com/office/drawing/2014/main" id="{B670BA8E-60A4-3B1F-3350-D60B52944A0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7597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4" r:id="rId3"/>
    <p:sldLayoutId id="2147483661" r:id="rId4"/>
    <p:sldLayoutId id="2147483662" r:id="rId5"/>
    <p:sldLayoutId id="2147483663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svg"/><Relationship Id="rId7" Type="http://schemas.openxmlformats.org/officeDocument/2006/relationships/image" Target="../media/image23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png"/><Relationship Id="rId5" Type="http://schemas.openxmlformats.org/officeDocument/2006/relationships/image" Target="../media/image21.svg"/><Relationship Id="rId4" Type="http://schemas.openxmlformats.org/officeDocument/2006/relationships/image" Target="../media/image20.png"/><Relationship Id="rId9" Type="http://schemas.openxmlformats.org/officeDocument/2006/relationships/image" Target="../media/image25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free-slides.net/" TargetMode="External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Relationship Id="rId9" Type="http://schemas.openxmlformats.org/officeDocument/2006/relationships/image" Target="../media/image17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775625-CD45-4655-A862-747A4CA2B4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3800" dirty="0"/>
              <a:t>Tile</a:t>
            </a:r>
            <a:endParaRPr lang="ru-RU" sz="13800" dirty="0"/>
          </a:p>
        </p:txBody>
      </p:sp>
    </p:spTree>
    <p:extLst>
      <p:ext uri="{BB962C8B-B14F-4D97-AF65-F5344CB8AC3E}">
        <p14:creationId xmlns:p14="http://schemas.microsoft.com/office/powerpoint/2010/main" val="248009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6C2665-0E18-49A1-ADFC-DB2DB573C58D}"/>
              </a:ext>
            </a:extLst>
          </p:cNvPr>
          <p:cNvSpPr txBox="1"/>
          <p:nvPr/>
        </p:nvSpPr>
        <p:spPr>
          <a:xfrm>
            <a:off x="2046000" y="2169000"/>
            <a:ext cx="8100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solidFill>
                  <a:schemeClr val="accent2"/>
                </a:solidFill>
              </a:rPr>
              <a:t>THANK YOU</a:t>
            </a:r>
            <a:endParaRPr lang="ru-RU" sz="5400" dirty="0">
              <a:solidFill>
                <a:schemeClr val="accent2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A3D4577-7035-4CD7-BC95-1784A068687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56000" y="3834000"/>
            <a:ext cx="476176" cy="47617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BEE5FCA-3461-44BE-A3C8-D2C79F56D809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466001" y="3834000"/>
            <a:ext cx="476176" cy="47617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09BF93E-F495-48B0-8CB0-BF7EEAD5CD08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6276000" y="3834000"/>
            <a:ext cx="476176" cy="476176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6B57BE2-A686-4AE9-8782-1C85C6C9433A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7086000" y="3834000"/>
            <a:ext cx="476176" cy="476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392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AC0962-1F28-49FF-B6D3-DD7B02A02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5465FB1-270F-6827-F325-A3A57970A8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0587" y="1690688"/>
            <a:ext cx="2160000" cy="2160000"/>
          </a:xfrm>
          <a:prstGeom prst="rect">
            <a:avLst/>
          </a:prstGeom>
        </p:spPr>
      </p:pic>
      <p:pic>
        <p:nvPicPr>
          <p:cNvPr id="48" name="Рисунок 47">
            <a:extLst>
              <a:ext uri="{FF2B5EF4-FFF2-40B4-BE49-F238E27FC236}">
                <a16:creationId xmlns:a16="http://schemas.microsoft.com/office/drawing/2014/main" id="{2364622B-47EF-D069-A4EC-A47A249F29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10587" y="1690688"/>
            <a:ext cx="2160000" cy="2160000"/>
          </a:xfrm>
          <a:prstGeom prst="rect">
            <a:avLst/>
          </a:prstGeom>
        </p:spPr>
      </p:pic>
      <p:pic>
        <p:nvPicPr>
          <p:cNvPr id="49" name="Рисунок 48">
            <a:extLst>
              <a:ext uri="{FF2B5EF4-FFF2-40B4-BE49-F238E27FC236}">
                <a16:creationId xmlns:a16="http://schemas.microsoft.com/office/drawing/2014/main" id="{5D9CE28D-1A99-B0A4-544B-8AF279936BF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321000" y="1690688"/>
            <a:ext cx="2160000" cy="2160000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FF64E5D4-F8E8-5E44-109A-E31D0A673075}"/>
              </a:ext>
            </a:extLst>
          </p:cNvPr>
          <p:cNvSpPr txBox="1"/>
          <p:nvPr/>
        </p:nvSpPr>
        <p:spPr>
          <a:xfrm>
            <a:off x="1595175" y="2232079"/>
            <a:ext cx="11708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01</a:t>
            </a:r>
            <a:br>
              <a:rPr lang="ru-RU" sz="3200" b="1" dirty="0">
                <a:solidFill>
                  <a:schemeClr val="bg1"/>
                </a:solidFill>
              </a:rPr>
            </a:br>
            <a:r>
              <a:rPr lang="en-US" sz="3200" b="1" dirty="0">
                <a:solidFill>
                  <a:schemeClr val="bg1"/>
                </a:solidFill>
              </a:rPr>
              <a:t>step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7900254-BAE8-3569-71FF-DF246D4778AB}"/>
              </a:ext>
            </a:extLst>
          </p:cNvPr>
          <p:cNvSpPr txBox="1"/>
          <p:nvPr/>
        </p:nvSpPr>
        <p:spPr>
          <a:xfrm>
            <a:off x="4250174" y="2228774"/>
            <a:ext cx="10808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0</a:t>
            </a:r>
            <a:r>
              <a:rPr lang="ru-RU" sz="3200" b="1" dirty="0">
                <a:solidFill>
                  <a:schemeClr val="bg1"/>
                </a:solidFill>
              </a:rPr>
              <a:t>2</a:t>
            </a:r>
            <a:endParaRPr lang="en-US" sz="3200" b="1" dirty="0">
              <a:solidFill>
                <a:schemeClr val="bg1"/>
              </a:solidFill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step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3907CA0-4F86-AC3A-2223-AE26A6C467AD}"/>
              </a:ext>
            </a:extLst>
          </p:cNvPr>
          <p:cNvSpPr txBox="1"/>
          <p:nvPr/>
        </p:nvSpPr>
        <p:spPr>
          <a:xfrm>
            <a:off x="6861000" y="2228774"/>
            <a:ext cx="108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0</a:t>
            </a:r>
            <a:r>
              <a:rPr lang="ru-RU" sz="3200" b="1" dirty="0">
                <a:solidFill>
                  <a:schemeClr val="bg1"/>
                </a:solidFill>
              </a:rPr>
              <a:t>3</a:t>
            </a:r>
            <a:endParaRPr lang="en-US" sz="3200" b="1" dirty="0">
              <a:solidFill>
                <a:schemeClr val="bg1"/>
              </a:solidFill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step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5563BD9-7858-EC01-29B3-3A0F489D01A9}"/>
              </a:ext>
            </a:extLst>
          </p:cNvPr>
          <p:cNvSpPr txBox="1"/>
          <p:nvPr/>
        </p:nvSpPr>
        <p:spPr>
          <a:xfrm>
            <a:off x="1042711" y="4181769"/>
            <a:ext cx="2308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cap="all" dirty="0"/>
              <a:t>Insert text</a:t>
            </a:r>
            <a:endParaRPr lang="ru-RU" b="1" cap="all" dirty="0"/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D7C47080-B4C8-C865-2945-AAE4A84DADC5}"/>
              </a:ext>
            </a:extLst>
          </p:cNvPr>
          <p:cNvSpPr/>
          <p:nvPr/>
        </p:nvSpPr>
        <p:spPr>
          <a:xfrm>
            <a:off x="1296853" y="4572138"/>
            <a:ext cx="177798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consectetuer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ru-RU" sz="1600" dirty="0"/>
              <a:t>.</a:t>
            </a:r>
          </a:p>
        </p:txBody>
      </p:sp>
      <p:sp>
        <p:nvSpPr>
          <p:cNvPr id="55" name="Половина рамки 54">
            <a:extLst>
              <a:ext uri="{FF2B5EF4-FFF2-40B4-BE49-F238E27FC236}">
                <a16:creationId xmlns:a16="http://schemas.microsoft.com/office/drawing/2014/main" id="{DF39B4A9-7C6D-A4C9-F096-36CCF5622E13}"/>
              </a:ext>
            </a:extLst>
          </p:cNvPr>
          <p:cNvSpPr/>
          <p:nvPr/>
        </p:nvSpPr>
        <p:spPr>
          <a:xfrm rot="13533709">
            <a:off x="2088694" y="3822069"/>
            <a:ext cx="216324" cy="216324"/>
          </a:xfrm>
          <a:prstGeom prst="halfFrame">
            <a:avLst>
              <a:gd name="adj1" fmla="val 16965"/>
              <a:gd name="adj2" fmla="val 1466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6" name="Половина рамки 55">
            <a:extLst>
              <a:ext uri="{FF2B5EF4-FFF2-40B4-BE49-F238E27FC236}">
                <a16:creationId xmlns:a16="http://schemas.microsoft.com/office/drawing/2014/main" id="{98741A7B-4239-861C-F46E-D92FBB284C46}"/>
              </a:ext>
            </a:extLst>
          </p:cNvPr>
          <p:cNvSpPr/>
          <p:nvPr/>
        </p:nvSpPr>
        <p:spPr>
          <a:xfrm rot="13533709">
            <a:off x="2088694" y="3920650"/>
            <a:ext cx="216324" cy="216324"/>
          </a:xfrm>
          <a:prstGeom prst="halfFrame">
            <a:avLst>
              <a:gd name="adj1" fmla="val 16965"/>
              <a:gd name="adj2" fmla="val 1466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7" name="Половина рамки 56">
            <a:extLst>
              <a:ext uri="{FF2B5EF4-FFF2-40B4-BE49-F238E27FC236}">
                <a16:creationId xmlns:a16="http://schemas.microsoft.com/office/drawing/2014/main" id="{A449A032-B570-E9C0-29DF-14BBAAA50E34}"/>
              </a:ext>
            </a:extLst>
          </p:cNvPr>
          <p:cNvSpPr/>
          <p:nvPr/>
        </p:nvSpPr>
        <p:spPr>
          <a:xfrm rot="13533709">
            <a:off x="4700382" y="3842501"/>
            <a:ext cx="216324" cy="216324"/>
          </a:xfrm>
          <a:prstGeom prst="halfFrame">
            <a:avLst>
              <a:gd name="adj1" fmla="val 16965"/>
              <a:gd name="adj2" fmla="val 1466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8" name="Половина рамки 57">
            <a:extLst>
              <a:ext uri="{FF2B5EF4-FFF2-40B4-BE49-F238E27FC236}">
                <a16:creationId xmlns:a16="http://schemas.microsoft.com/office/drawing/2014/main" id="{AEA04D42-FEE5-D5EE-E43A-BD7FE9F8DB3B}"/>
              </a:ext>
            </a:extLst>
          </p:cNvPr>
          <p:cNvSpPr/>
          <p:nvPr/>
        </p:nvSpPr>
        <p:spPr>
          <a:xfrm rot="13533709">
            <a:off x="4700382" y="3941082"/>
            <a:ext cx="216324" cy="216324"/>
          </a:xfrm>
          <a:prstGeom prst="halfFrame">
            <a:avLst>
              <a:gd name="adj1" fmla="val 16965"/>
              <a:gd name="adj2" fmla="val 1466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9" name="Половина рамки 58">
            <a:extLst>
              <a:ext uri="{FF2B5EF4-FFF2-40B4-BE49-F238E27FC236}">
                <a16:creationId xmlns:a16="http://schemas.microsoft.com/office/drawing/2014/main" id="{C5309760-B867-5BE7-E04E-580548437E6E}"/>
              </a:ext>
            </a:extLst>
          </p:cNvPr>
          <p:cNvSpPr/>
          <p:nvPr/>
        </p:nvSpPr>
        <p:spPr>
          <a:xfrm rot="13533709">
            <a:off x="7310381" y="3842500"/>
            <a:ext cx="216324" cy="216324"/>
          </a:xfrm>
          <a:prstGeom prst="halfFrame">
            <a:avLst>
              <a:gd name="adj1" fmla="val 16965"/>
              <a:gd name="adj2" fmla="val 1466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0" name="Половина рамки 59">
            <a:extLst>
              <a:ext uri="{FF2B5EF4-FFF2-40B4-BE49-F238E27FC236}">
                <a16:creationId xmlns:a16="http://schemas.microsoft.com/office/drawing/2014/main" id="{B6D95CA2-92B4-2F0A-E2DE-92A1592CB1B0}"/>
              </a:ext>
            </a:extLst>
          </p:cNvPr>
          <p:cNvSpPr/>
          <p:nvPr/>
        </p:nvSpPr>
        <p:spPr>
          <a:xfrm rot="13533709">
            <a:off x="7310381" y="3941081"/>
            <a:ext cx="216324" cy="216324"/>
          </a:xfrm>
          <a:prstGeom prst="halfFrame">
            <a:avLst>
              <a:gd name="adj1" fmla="val 16965"/>
              <a:gd name="adj2" fmla="val 1466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4E5E318-299B-FEE6-1C42-26831DB6D114}"/>
              </a:ext>
            </a:extLst>
          </p:cNvPr>
          <p:cNvSpPr txBox="1"/>
          <p:nvPr/>
        </p:nvSpPr>
        <p:spPr>
          <a:xfrm>
            <a:off x="3562297" y="4194404"/>
            <a:ext cx="2439828" cy="37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cap="all" dirty="0"/>
              <a:t>Insert text</a:t>
            </a:r>
            <a:endParaRPr lang="ru-RU" b="1" cap="all" dirty="0"/>
          </a:p>
        </p:txBody>
      </p: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9378F14B-9A6C-F42C-5479-8F44AAE4089E}"/>
              </a:ext>
            </a:extLst>
          </p:cNvPr>
          <p:cNvSpPr/>
          <p:nvPr/>
        </p:nvSpPr>
        <p:spPr>
          <a:xfrm>
            <a:off x="3893217" y="4567208"/>
            <a:ext cx="177798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consectetuer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ru-RU" sz="1600" dirty="0"/>
              <a:t>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1EBE69E-C0AE-62C1-834D-E46F6FB1F0E6}"/>
              </a:ext>
            </a:extLst>
          </p:cNvPr>
          <p:cNvSpPr txBox="1"/>
          <p:nvPr/>
        </p:nvSpPr>
        <p:spPr>
          <a:xfrm>
            <a:off x="6153597" y="4202790"/>
            <a:ext cx="2494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cap="all" dirty="0"/>
              <a:t>Insert text</a:t>
            </a:r>
            <a:endParaRPr lang="ru-RU" b="1" cap="all" dirty="0"/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CD4401CA-5307-6F0E-BEA1-3AB84C8AA708}"/>
              </a:ext>
            </a:extLst>
          </p:cNvPr>
          <p:cNvSpPr/>
          <p:nvPr/>
        </p:nvSpPr>
        <p:spPr>
          <a:xfrm>
            <a:off x="6489581" y="4589697"/>
            <a:ext cx="177798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consectetuer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ru-RU" sz="1600" dirty="0"/>
              <a:t>.</a:t>
            </a:r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480DE70F-B293-14BE-2BD4-FCE2E0F404D6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958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Группа 28">
            <a:extLst>
              <a:ext uri="{FF2B5EF4-FFF2-40B4-BE49-F238E27FC236}">
                <a16:creationId xmlns:a16="http://schemas.microsoft.com/office/drawing/2014/main" id="{C85328EB-7345-1677-FEF2-41DA24A1AA2A}"/>
              </a:ext>
            </a:extLst>
          </p:cNvPr>
          <p:cNvGrpSpPr/>
          <p:nvPr/>
        </p:nvGrpSpPr>
        <p:grpSpPr>
          <a:xfrm>
            <a:off x="208467" y="2950359"/>
            <a:ext cx="2348079" cy="3614233"/>
            <a:chOff x="305948" y="2849828"/>
            <a:chExt cx="2348079" cy="3614233"/>
          </a:xfrm>
        </p:grpSpPr>
        <p:grpSp>
          <p:nvGrpSpPr>
            <p:cNvPr id="30" name="Группа 29">
              <a:extLst>
                <a:ext uri="{FF2B5EF4-FFF2-40B4-BE49-F238E27FC236}">
                  <a16:creationId xmlns:a16="http://schemas.microsoft.com/office/drawing/2014/main" id="{6B97A0A8-E57E-7AA7-20BA-056D7295EA16}"/>
                </a:ext>
              </a:extLst>
            </p:cNvPr>
            <p:cNvGrpSpPr/>
            <p:nvPr/>
          </p:nvGrpSpPr>
          <p:grpSpPr>
            <a:xfrm>
              <a:off x="305948" y="2849828"/>
              <a:ext cx="2222793" cy="2222793"/>
              <a:chOff x="305948" y="2849828"/>
              <a:chExt cx="2222793" cy="2222793"/>
            </a:xfrm>
          </p:grpSpPr>
          <p:sp>
            <p:nvSpPr>
              <p:cNvPr id="34" name="Овал 33">
                <a:extLst>
                  <a:ext uri="{FF2B5EF4-FFF2-40B4-BE49-F238E27FC236}">
                    <a16:creationId xmlns:a16="http://schemas.microsoft.com/office/drawing/2014/main" id="{F963F029-CE86-B294-1CCF-D5A9E09B9719}"/>
                  </a:ext>
                </a:extLst>
              </p:cNvPr>
              <p:cNvSpPr/>
              <p:nvPr/>
            </p:nvSpPr>
            <p:spPr>
              <a:xfrm>
                <a:off x="305948" y="2849828"/>
                <a:ext cx="2222793" cy="222279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" name="Овал 34">
                <a:extLst>
                  <a:ext uri="{FF2B5EF4-FFF2-40B4-BE49-F238E27FC236}">
                    <a16:creationId xmlns:a16="http://schemas.microsoft.com/office/drawing/2014/main" id="{92A8009B-1B14-88F9-3A36-FF9A00E13DDC}"/>
                  </a:ext>
                </a:extLst>
              </p:cNvPr>
              <p:cNvSpPr/>
              <p:nvPr/>
            </p:nvSpPr>
            <p:spPr>
              <a:xfrm>
                <a:off x="494843" y="3038723"/>
                <a:ext cx="1845001" cy="1845001"/>
              </a:xfrm>
              <a:prstGeom prst="ellipse">
                <a:avLst/>
              </a:prstGeom>
              <a:ln>
                <a:noFill/>
              </a:ln>
              <a:effectLst>
                <a:outerShdw blurRad="50800" dist="25400" dir="2520000" sx="114000" sy="114000" algn="tl" rotWithShape="0">
                  <a:schemeClr val="tx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pic>
          <p:nvPicPr>
            <p:cNvPr id="31" name="Рисунок 30">
              <a:extLst>
                <a:ext uri="{FF2B5EF4-FFF2-40B4-BE49-F238E27FC236}">
                  <a16:creationId xmlns:a16="http://schemas.microsoft.com/office/drawing/2014/main" id="{333A5EDD-8C6E-3618-D699-2A1D99A442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77343" y="3421223"/>
              <a:ext cx="1080000" cy="1080000"/>
            </a:xfrm>
            <a:prstGeom prst="rect">
              <a:avLst/>
            </a:prstGeom>
          </p:spPr>
        </p:pic>
        <p:sp>
          <p:nvSpPr>
            <p:cNvPr id="32" name="Прямоугольник 31">
              <a:extLst>
                <a:ext uri="{FF2B5EF4-FFF2-40B4-BE49-F238E27FC236}">
                  <a16:creationId xmlns:a16="http://schemas.microsoft.com/office/drawing/2014/main" id="{87078E5A-FCE2-CAF5-AC99-6CABA71AC83A}"/>
                </a:ext>
              </a:extLst>
            </p:cNvPr>
            <p:cNvSpPr/>
            <p:nvPr/>
          </p:nvSpPr>
          <p:spPr>
            <a:xfrm>
              <a:off x="431234" y="5509954"/>
              <a:ext cx="2222793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dirty="0" err="1"/>
                <a:t>Lorem</a:t>
              </a:r>
              <a:r>
                <a:rPr lang="ru-RU" sz="1400" dirty="0"/>
                <a:t> </a:t>
              </a:r>
              <a:r>
                <a:rPr lang="ru-RU" sz="1400" dirty="0" err="1"/>
                <a:t>ipsum</a:t>
              </a:r>
              <a:r>
                <a:rPr lang="ru-RU" sz="1400" dirty="0"/>
                <a:t> </a:t>
              </a:r>
              <a:r>
                <a:rPr lang="ru-RU" sz="1400" dirty="0" err="1"/>
                <a:t>dolor</a:t>
              </a:r>
              <a:r>
                <a:rPr lang="ru-RU" sz="1400" dirty="0"/>
                <a:t> </a:t>
              </a:r>
              <a:r>
                <a:rPr lang="ru-RU" sz="1400" dirty="0" err="1"/>
                <a:t>sit</a:t>
              </a:r>
              <a:r>
                <a:rPr lang="ru-RU" sz="1400" dirty="0"/>
                <a:t> </a:t>
              </a:r>
              <a:r>
                <a:rPr lang="ru-RU" sz="1400" dirty="0" err="1"/>
                <a:t>amet</a:t>
              </a:r>
              <a:r>
                <a:rPr lang="ru-RU" sz="1400" dirty="0"/>
                <a:t>, </a:t>
              </a:r>
              <a:r>
                <a:rPr lang="ru-RU" sz="1400" dirty="0" err="1"/>
                <a:t>consectetur</a:t>
              </a:r>
              <a:r>
                <a:rPr lang="ru-RU" sz="1400" dirty="0"/>
                <a:t> </a:t>
              </a:r>
              <a:r>
                <a:rPr lang="ru-RU" sz="1400" dirty="0" err="1"/>
                <a:t>adipiscing</a:t>
              </a:r>
              <a:r>
                <a:rPr lang="ru-RU" sz="1400" dirty="0"/>
                <a:t> </a:t>
              </a:r>
              <a:r>
                <a:rPr lang="ru-RU" sz="1400" dirty="0" err="1"/>
                <a:t>elit</a:t>
              </a:r>
              <a:r>
                <a:rPr lang="ru-RU" sz="1400" dirty="0"/>
                <a:t>, </a:t>
              </a:r>
              <a:r>
                <a:rPr lang="ru-RU" sz="1400" dirty="0" err="1"/>
                <a:t>sed</a:t>
              </a:r>
              <a:r>
                <a:rPr lang="ru-RU" sz="1400" dirty="0"/>
                <a:t> </a:t>
              </a:r>
              <a:r>
                <a:rPr lang="ru-RU" sz="1400" dirty="0" err="1"/>
                <a:t>do</a:t>
              </a:r>
              <a:r>
                <a:rPr lang="ru-RU" sz="1400" dirty="0"/>
                <a:t> </a:t>
              </a:r>
              <a:r>
                <a:rPr lang="ru-RU" sz="1400" dirty="0" err="1"/>
                <a:t>eiusmod</a:t>
              </a:r>
              <a:r>
                <a:rPr lang="ru-RU" sz="1400" dirty="0"/>
                <a:t> </a:t>
              </a:r>
              <a:r>
                <a:rPr lang="ru-RU" sz="1400" dirty="0" err="1"/>
                <a:t>tempor</a:t>
              </a:r>
              <a:r>
                <a:rPr lang="ru-RU" sz="1400" dirty="0"/>
                <a:t> </a:t>
              </a:r>
              <a:r>
                <a:rPr lang="ru-RU" sz="1400" dirty="0" err="1"/>
                <a:t>incididunt</a:t>
              </a:r>
              <a:r>
                <a:rPr lang="ru-RU" sz="1400" dirty="0"/>
                <a:t> </a:t>
              </a:r>
              <a:r>
                <a:rPr lang="ru-RU" sz="1400" dirty="0" err="1"/>
                <a:t>ut</a:t>
              </a:r>
              <a:r>
                <a:rPr lang="ru-RU" sz="1400" dirty="0"/>
                <a:t> </a:t>
              </a:r>
              <a:r>
                <a:rPr lang="ru-RU" sz="1400" dirty="0" err="1"/>
                <a:t>labore</a:t>
              </a:r>
              <a:r>
                <a:rPr lang="ru-RU" sz="1400" dirty="0"/>
                <a:t>.</a:t>
              </a:r>
            </a:p>
          </p:txBody>
        </p:sp>
        <p:sp>
          <p:nvSpPr>
            <p:cNvPr id="33" name="Прямоугольник 32">
              <a:extLst>
                <a:ext uri="{FF2B5EF4-FFF2-40B4-BE49-F238E27FC236}">
                  <a16:creationId xmlns:a16="http://schemas.microsoft.com/office/drawing/2014/main" id="{75C9FC72-87BB-7481-2AE8-F56AB8C0EE6D}"/>
                </a:ext>
              </a:extLst>
            </p:cNvPr>
            <p:cNvSpPr/>
            <p:nvPr/>
          </p:nvSpPr>
          <p:spPr>
            <a:xfrm>
              <a:off x="536250" y="5140942"/>
              <a:ext cx="20356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dirty="0" err="1"/>
                <a:t>Lorem</a:t>
              </a:r>
              <a:r>
                <a:rPr lang="ru-RU" b="1" dirty="0"/>
                <a:t> </a:t>
              </a:r>
              <a:r>
                <a:rPr lang="ru-RU" b="1" dirty="0" err="1"/>
                <a:t>ipsum</a:t>
              </a:r>
              <a:r>
                <a:rPr lang="ru-RU" b="1" dirty="0"/>
                <a:t> </a:t>
              </a:r>
              <a:r>
                <a:rPr lang="ru-RU" b="1" dirty="0" err="1"/>
                <a:t>dolor</a:t>
              </a:r>
              <a:r>
                <a:rPr lang="ru-RU" b="1" dirty="0"/>
                <a:t> </a:t>
              </a:r>
            </a:p>
          </p:txBody>
        </p:sp>
      </p:grpSp>
      <p:grpSp>
        <p:nvGrpSpPr>
          <p:cNvPr id="36" name="Группа 35">
            <a:extLst>
              <a:ext uri="{FF2B5EF4-FFF2-40B4-BE49-F238E27FC236}">
                <a16:creationId xmlns:a16="http://schemas.microsoft.com/office/drawing/2014/main" id="{4A4B8DC0-657C-B9DC-503C-F86DB5BEBE41}"/>
              </a:ext>
            </a:extLst>
          </p:cNvPr>
          <p:cNvGrpSpPr/>
          <p:nvPr/>
        </p:nvGrpSpPr>
        <p:grpSpPr>
          <a:xfrm>
            <a:off x="3301487" y="2950359"/>
            <a:ext cx="2228793" cy="3614234"/>
            <a:chOff x="3704997" y="2849828"/>
            <a:chExt cx="2228793" cy="3614234"/>
          </a:xfrm>
        </p:grpSpPr>
        <p:grpSp>
          <p:nvGrpSpPr>
            <p:cNvPr id="37" name="Группа 36">
              <a:extLst>
                <a:ext uri="{FF2B5EF4-FFF2-40B4-BE49-F238E27FC236}">
                  <a16:creationId xmlns:a16="http://schemas.microsoft.com/office/drawing/2014/main" id="{261A45E5-FCA9-BFF1-A547-ADCC43985D29}"/>
                </a:ext>
              </a:extLst>
            </p:cNvPr>
            <p:cNvGrpSpPr/>
            <p:nvPr/>
          </p:nvGrpSpPr>
          <p:grpSpPr>
            <a:xfrm>
              <a:off x="3704997" y="2849828"/>
              <a:ext cx="2222793" cy="2222793"/>
              <a:chOff x="451902" y="2849828"/>
              <a:chExt cx="2222793" cy="2222793"/>
            </a:xfrm>
          </p:grpSpPr>
          <p:sp>
            <p:nvSpPr>
              <p:cNvPr id="41" name="Овал 40">
                <a:extLst>
                  <a:ext uri="{FF2B5EF4-FFF2-40B4-BE49-F238E27FC236}">
                    <a16:creationId xmlns:a16="http://schemas.microsoft.com/office/drawing/2014/main" id="{13DE3DFD-1692-EF07-1B59-B1B096AA4E1E}"/>
                  </a:ext>
                </a:extLst>
              </p:cNvPr>
              <p:cNvSpPr/>
              <p:nvPr/>
            </p:nvSpPr>
            <p:spPr>
              <a:xfrm>
                <a:off x="451902" y="2849828"/>
                <a:ext cx="2222793" cy="222279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" name="Овал 41">
                <a:extLst>
                  <a:ext uri="{FF2B5EF4-FFF2-40B4-BE49-F238E27FC236}">
                    <a16:creationId xmlns:a16="http://schemas.microsoft.com/office/drawing/2014/main" id="{26AE1CDB-4440-EEEA-C371-5843BCD45D46}"/>
                  </a:ext>
                </a:extLst>
              </p:cNvPr>
              <p:cNvSpPr/>
              <p:nvPr/>
            </p:nvSpPr>
            <p:spPr>
              <a:xfrm>
                <a:off x="640797" y="3038723"/>
                <a:ext cx="1845001" cy="1845001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50800" dist="25400" dir="2520000" sx="114000" sy="114000" algn="tl" rotWithShape="0">
                  <a:schemeClr val="tx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38" name="Прямоугольник 37">
              <a:extLst>
                <a:ext uri="{FF2B5EF4-FFF2-40B4-BE49-F238E27FC236}">
                  <a16:creationId xmlns:a16="http://schemas.microsoft.com/office/drawing/2014/main" id="{ABCEE108-0F82-1D47-EEA6-BF24777AC4B3}"/>
                </a:ext>
              </a:extLst>
            </p:cNvPr>
            <p:cNvSpPr/>
            <p:nvPr/>
          </p:nvSpPr>
          <p:spPr>
            <a:xfrm>
              <a:off x="3710997" y="5509955"/>
              <a:ext cx="2222793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dirty="0" err="1"/>
                <a:t>Lorem</a:t>
              </a:r>
              <a:r>
                <a:rPr lang="ru-RU" sz="1400" dirty="0"/>
                <a:t> </a:t>
              </a:r>
              <a:r>
                <a:rPr lang="ru-RU" sz="1400" dirty="0" err="1"/>
                <a:t>ipsum</a:t>
              </a:r>
              <a:r>
                <a:rPr lang="ru-RU" sz="1400" dirty="0"/>
                <a:t> </a:t>
              </a:r>
              <a:r>
                <a:rPr lang="ru-RU" sz="1400" dirty="0" err="1"/>
                <a:t>dolor</a:t>
              </a:r>
              <a:r>
                <a:rPr lang="ru-RU" sz="1400" dirty="0"/>
                <a:t> </a:t>
              </a:r>
              <a:r>
                <a:rPr lang="ru-RU" sz="1400" dirty="0" err="1"/>
                <a:t>sit</a:t>
              </a:r>
              <a:r>
                <a:rPr lang="ru-RU" sz="1400" dirty="0"/>
                <a:t> </a:t>
              </a:r>
              <a:r>
                <a:rPr lang="ru-RU" sz="1400" dirty="0" err="1"/>
                <a:t>amet</a:t>
              </a:r>
              <a:r>
                <a:rPr lang="ru-RU" sz="1400" dirty="0"/>
                <a:t>, </a:t>
              </a:r>
              <a:r>
                <a:rPr lang="ru-RU" sz="1400" dirty="0" err="1"/>
                <a:t>consectetur</a:t>
              </a:r>
              <a:r>
                <a:rPr lang="ru-RU" sz="1400" dirty="0"/>
                <a:t> </a:t>
              </a:r>
              <a:r>
                <a:rPr lang="ru-RU" sz="1400" dirty="0" err="1"/>
                <a:t>adipiscing</a:t>
              </a:r>
              <a:r>
                <a:rPr lang="ru-RU" sz="1400" dirty="0"/>
                <a:t> </a:t>
              </a:r>
              <a:r>
                <a:rPr lang="ru-RU" sz="1400" dirty="0" err="1"/>
                <a:t>elit</a:t>
              </a:r>
              <a:r>
                <a:rPr lang="ru-RU" sz="1400" dirty="0"/>
                <a:t>, </a:t>
              </a:r>
              <a:r>
                <a:rPr lang="ru-RU" sz="1400" dirty="0" err="1"/>
                <a:t>sed</a:t>
              </a:r>
              <a:r>
                <a:rPr lang="ru-RU" sz="1400" dirty="0"/>
                <a:t> </a:t>
              </a:r>
              <a:r>
                <a:rPr lang="ru-RU" sz="1400" dirty="0" err="1"/>
                <a:t>do</a:t>
              </a:r>
              <a:r>
                <a:rPr lang="ru-RU" sz="1400" dirty="0"/>
                <a:t> </a:t>
              </a:r>
              <a:r>
                <a:rPr lang="ru-RU" sz="1400" dirty="0" err="1"/>
                <a:t>eiusmod</a:t>
              </a:r>
              <a:r>
                <a:rPr lang="ru-RU" sz="1400" dirty="0"/>
                <a:t> </a:t>
              </a:r>
              <a:r>
                <a:rPr lang="ru-RU" sz="1400" dirty="0" err="1"/>
                <a:t>tempor</a:t>
              </a:r>
              <a:r>
                <a:rPr lang="ru-RU" sz="1400" dirty="0"/>
                <a:t> </a:t>
              </a:r>
              <a:r>
                <a:rPr lang="ru-RU" sz="1400" dirty="0" err="1"/>
                <a:t>incididunt</a:t>
              </a:r>
              <a:r>
                <a:rPr lang="ru-RU" sz="1400" dirty="0"/>
                <a:t> </a:t>
              </a:r>
              <a:r>
                <a:rPr lang="ru-RU" sz="1400" dirty="0" err="1"/>
                <a:t>ut</a:t>
              </a:r>
              <a:r>
                <a:rPr lang="ru-RU" sz="1400" dirty="0"/>
                <a:t> </a:t>
              </a:r>
              <a:r>
                <a:rPr lang="ru-RU" sz="1400" dirty="0" err="1"/>
                <a:t>labore</a:t>
              </a:r>
              <a:r>
                <a:rPr lang="ru-RU" sz="1400" dirty="0"/>
                <a:t>.</a:t>
              </a:r>
            </a:p>
          </p:txBody>
        </p:sp>
        <p:sp>
          <p:nvSpPr>
            <p:cNvPr id="39" name="Прямоугольник 38">
              <a:extLst>
                <a:ext uri="{FF2B5EF4-FFF2-40B4-BE49-F238E27FC236}">
                  <a16:creationId xmlns:a16="http://schemas.microsoft.com/office/drawing/2014/main" id="{9DB23CCA-2F9E-F735-6365-0246FAD9F585}"/>
                </a:ext>
              </a:extLst>
            </p:cNvPr>
            <p:cNvSpPr/>
            <p:nvPr/>
          </p:nvSpPr>
          <p:spPr>
            <a:xfrm>
              <a:off x="3848219" y="5140942"/>
              <a:ext cx="20356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dirty="0" err="1"/>
                <a:t>Lorem</a:t>
              </a:r>
              <a:r>
                <a:rPr lang="ru-RU" b="1" dirty="0"/>
                <a:t> </a:t>
              </a:r>
              <a:r>
                <a:rPr lang="ru-RU" b="1" dirty="0" err="1"/>
                <a:t>ipsum</a:t>
              </a:r>
              <a:r>
                <a:rPr lang="ru-RU" b="1" dirty="0"/>
                <a:t> </a:t>
              </a:r>
              <a:r>
                <a:rPr lang="ru-RU" b="1" dirty="0" err="1"/>
                <a:t>dolor</a:t>
              </a:r>
              <a:r>
                <a:rPr lang="ru-RU" b="1" dirty="0"/>
                <a:t> </a:t>
              </a:r>
            </a:p>
          </p:txBody>
        </p:sp>
        <p:pic>
          <p:nvPicPr>
            <p:cNvPr id="40" name="Рисунок 39">
              <a:extLst>
                <a:ext uri="{FF2B5EF4-FFF2-40B4-BE49-F238E27FC236}">
                  <a16:creationId xmlns:a16="http://schemas.microsoft.com/office/drawing/2014/main" id="{5BCA9FAA-9719-6CD3-81A5-F8F49B9449B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 flipH="1">
              <a:off x="4276395" y="3421223"/>
              <a:ext cx="1080000" cy="1080000"/>
            </a:xfrm>
            <a:prstGeom prst="rect">
              <a:avLst/>
            </a:prstGeom>
          </p:spPr>
        </p:pic>
      </p:grpSp>
      <p:grpSp>
        <p:nvGrpSpPr>
          <p:cNvPr id="43" name="Группа 42">
            <a:extLst>
              <a:ext uri="{FF2B5EF4-FFF2-40B4-BE49-F238E27FC236}">
                <a16:creationId xmlns:a16="http://schemas.microsoft.com/office/drawing/2014/main" id="{8587F751-8774-369A-F650-B5EA4D8B0100}"/>
              </a:ext>
            </a:extLst>
          </p:cNvPr>
          <p:cNvGrpSpPr/>
          <p:nvPr/>
        </p:nvGrpSpPr>
        <p:grpSpPr>
          <a:xfrm>
            <a:off x="6382155" y="2953694"/>
            <a:ext cx="2237343" cy="3618344"/>
            <a:chOff x="6964090" y="2845719"/>
            <a:chExt cx="2237343" cy="3618344"/>
          </a:xfrm>
        </p:grpSpPr>
        <p:grpSp>
          <p:nvGrpSpPr>
            <p:cNvPr id="44" name="Группа 43">
              <a:extLst>
                <a:ext uri="{FF2B5EF4-FFF2-40B4-BE49-F238E27FC236}">
                  <a16:creationId xmlns:a16="http://schemas.microsoft.com/office/drawing/2014/main" id="{3F02C371-CD09-F97D-D1AA-B9E82E159349}"/>
                </a:ext>
              </a:extLst>
            </p:cNvPr>
            <p:cNvGrpSpPr/>
            <p:nvPr/>
          </p:nvGrpSpPr>
          <p:grpSpPr>
            <a:xfrm>
              <a:off x="6978640" y="2845719"/>
              <a:ext cx="2222793" cy="2222793"/>
              <a:chOff x="472453" y="2845719"/>
              <a:chExt cx="2222793" cy="2222793"/>
            </a:xfrm>
          </p:grpSpPr>
          <p:sp>
            <p:nvSpPr>
              <p:cNvPr id="48" name="Овал 47">
                <a:extLst>
                  <a:ext uri="{FF2B5EF4-FFF2-40B4-BE49-F238E27FC236}">
                    <a16:creationId xmlns:a16="http://schemas.microsoft.com/office/drawing/2014/main" id="{B2BD3729-A924-E7A0-78E2-50A277D5BB1D}"/>
                  </a:ext>
                </a:extLst>
              </p:cNvPr>
              <p:cNvSpPr/>
              <p:nvPr/>
            </p:nvSpPr>
            <p:spPr>
              <a:xfrm>
                <a:off x="472453" y="2845719"/>
                <a:ext cx="2222793" cy="2222793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" name="Овал 48">
                <a:extLst>
                  <a:ext uri="{FF2B5EF4-FFF2-40B4-BE49-F238E27FC236}">
                    <a16:creationId xmlns:a16="http://schemas.microsoft.com/office/drawing/2014/main" id="{B17B8B28-0785-4C1E-D414-3A782F75C88E}"/>
                  </a:ext>
                </a:extLst>
              </p:cNvPr>
              <p:cNvSpPr/>
              <p:nvPr/>
            </p:nvSpPr>
            <p:spPr>
              <a:xfrm>
                <a:off x="661348" y="3034614"/>
                <a:ext cx="1845001" cy="1845001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50800" dist="25400" dir="2520000" sx="114000" sy="114000" algn="tl" rotWithShape="0">
                  <a:schemeClr val="tx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45" name="Прямоугольник 44">
              <a:extLst>
                <a:ext uri="{FF2B5EF4-FFF2-40B4-BE49-F238E27FC236}">
                  <a16:creationId xmlns:a16="http://schemas.microsoft.com/office/drawing/2014/main" id="{5CC1A694-71DB-880E-7717-222AAE7318FA}"/>
                </a:ext>
              </a:extLst>
            </p:cNvPr>
            <p:cNvSpPr/>
            <p:nvPr/>
          </p:nvSpPr>
          <p:spPr>
            <a:xfrm>
              <a:off x="6964090" y="5509956"/>
              <a:ext cx="2222793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dirty="0" err="1"/>
                <a:t>Lorem</a:t>
              </a:r>
              <a:r>
                <a:rPr lang="ru-RU" sz="1400" dirty="0"/>
                <a:t> </a:t>
              </a:r>
              <a:r>
                <a:rPr lang="ru-RU" sz="1400" dirty="0" err="1"/>
                <a:t>ipsum</a:t>
              </a:r>
              <a:r>
                <a:rPr lang="ru-RU" sz="1400" dirty="0"/>
                <a:t> </a:t>
              </a:r>
              <a:r>
                <a:rPr lang="ru-RU" sz="1400" dirty="0" err="1"/>
                <a:t>dolor</a:t>
              </a:r>
              <a:r>
                <a:rPr lang="ru-RU" sz="1400" dirty="0"/>
                <a:t> </a:t>
              </a:r>
              <a:r>
                <a:rPr lang="ru-RU" sz="1400" dirty="0" err="1"/>
                <a:t>sit</a:t>
              </a:r>
              <a:r>
                <a:rPr lang="ru-RU" sz="1400" dirty="0"/>
                <a:t> </a:t>
              </a:r>
              <a:r>
                <a:rPr lang="ru-RU" sz="1400" dirty="0" err="1"/>
                <a:t>amet</a:t>
              </a:r>
              <a:r>
                <a:rPr lang="ru-RU" sz="1400" dirty="0"/>
                <a:t>, </a:t>
              </a:r>
              <a:r>
                <a:rPr lang="ru-RU" sz="1400" dirty="0" err="1"/>
                <a:t>consectetur</a:t>
              </a:r>
              <a:r>
                <a:rPr lang="ru-RU" sz="1400" dirty="0"/>
                <a:t> </a:t>
              </a:r>
              <a:r>
                <a:rPr lang="ru-RU" sz="1400" dirty="0" err="1"/>
                <a:t>adipiscing</a:t>
              </a:r>
              <a:r>
                <a:rPr lang="ru-RU" sz="1400" dirty="0"/>
                <a:t> </a:t>
              </a:r>
              <a:r>
                <a:rPr lang="ru-RU" sz="1400" dirty="0" err="1"/>
                <a:t>elit</a:t>
              </a:r>
              <a:r>
                <a:rPr lang="ru-RU" sz="1400" dirty="0"/>
                <a:t>, </a:t>
              </a:r>
              <a:r>
                <a:rPr lang="ru-RU" sz="1400" dirty="0" err="1"/>
                <a:t>sed</a:t>
              </a:r>
              <a:r>
                <a:rPr lang="ru-RU" sz="1400" dirty="0"/>
                <a:t> </a:t>
              </a:r>
              <a:r>
                <a:rPr lang="ru-RU" sz="1400" dirty="0" err="1"/>
                <a:t>do</a:t>
              </a:r>
              <a:r>
                <a:rPr lang="ru-RU" sz="1400" dirty="0"/>
                <a:t> </a:t>
              </a:r>
              <a:r>
                <a:rPr lang="ru-RU" sz="1400" dirty="0" err="1"/>
                <a:t>eiusmod</a:t>
              </a:r>
              <a:r>
                <a:rPr lang="ru-RU" sz="1400" dirty="0"/>
                <a:t> </a:t>
              </a:r>
              <a:r>
                <a:rPr lang="ru-RU" sz="1400" dirty="0" err="1"/>
                <a:t>tempor</a:t>
              </a:r>
              <a:r>
                <a:rPr lang="ru-RU" sz="1400" dirty="0"/>
                <a:t> </a:t>
              </a:r>
              <a:r>
                <a:rPr lang="ru-RU" sz="1400" dirty="0" err="1"/>
                <a:t>incididunt</a:t>
              </a:r>
              <a:r>
                <a:rPr lang="ru-RU" sz="1400" dirty="0"/>
                <a:t> </a:t>
              </a:r>
              <a:r>
                <a:rPr lang="ru-RU" sz="1400" dirty="0" err="1"/>
                <a:t>ut</a:t>
              </a:r>
              <a:r>
                <a:rPr lang="ru-RU" sz="1400" dirty="0"/>
                <a:t> </a:t>
              </a:r>
              <a:r>
                <a:rPr lang="ru-RU" sz="1400" dirty="0" err="1"/>
                <a:t>labore</a:t>
              </a:r>
              <a:r>
                <a:rPr lang="ru-RU" sz="1400" dirty="0"/>
                <a:t>.</a:t>
              </a:r>
            </a:p>
          </p:txBody>
        </p:sp>
        <p:sp>
          <p:nvSpPr>
            <p:cNvPr id="46" name="Прямоугольник 45">
              <a:extLst>
                <a:ext uri="{FF2B5EF4-FFF2-40B4-BE49-F238E27FC236}">
                  <a16:creationId xmlns:a16="http://schemas.microsoft.com/office/drawing/2014/main" id="{DADB9D99-A194-7BE5-A99C-E2024965F8D9}"/>
                </a:ext>
              </a:extLst>
            </p:cNvPr>
            <p:cNvSpPr/>
            <p:nvPr/>
          </p:nvSpPr>
          <p:spPr>
            <a:xfrm>
              <a:off x="7152987" y="5140942"/>
              <a:ext cx="20356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dirty="0" err="1"/>
                <a:t>Lorem</a:t>
              </a:r>
              <a:r>
                <a:rPr lang="ru-RU" b="1" dirty="0"/>
                <a:t> </a:t>
              </a:r>
              <a:r>
                <a:rPr lang="ru-RU" b="1" dirty="0" err="1"/>
                <a:t>ipsum</a:t>
              </a:r>
              <a:r>
                <a:rPr lang="ru-RU" b="1" dirty="0"/>
                <a:t> </a:t>
              </a:r>
              <a:r>
                <a:rPr lang="ru-RU" b="1" dirty="0" err="1"/>
                <a:t>dolor</a:t>
              </a:r>
              <a:r>
                <a:rPr lang="ru-RU" b="1" dirty="0"/>
                <a:t> </a:t>
              </a:r>
            </a:p>
          </p:txBody>
        </p:sp>
        <p:pic>
          <p:nvPicPr>
            <p:cNvPr id="47" name="Рисунок 46">
              <a:extLst>
                <a:ext uri="{FF2B5EF4-FFF2-40B4-BE49-F238E27FC236}">
                  <a16:creationId xmlns:a16="http://schemas.microsoft.com/office/drawing/2014/main" id="{680243FC-747D-30ED-AAC2-0FC49A43B3B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 flipH="1">
              <a:off x="7550035" y="3413780"/>
              <a:ext cx="1080000" cy="1080000"/>
            </a:xfrm>
            <a:prstGeom prst="rect">
              <a:avLst/>
            </a:prstGeom>
          </p:spPr>
        </p:pic>
      </p:grpSp>
      <p:grpSp>
        <p:nvGrpSpPr>
          <p:cNvPr id="50" name="Группа 49">
            <a:extLst>
              <a:ext uri="{FF2B5EF4-FFF2-40B4-BE49-F238E27FC236}">
                <a16:creationId xmlns:a16="http://schemas.microsoft.com/office/drawing/2014/main" id="{0CA0F760-9858-5EFE-FA7B-A0B3EB1FF52F}"/>
              </a:ext>
            </a:extLst>
          </p:cNvPr>
          <p:cNvGrpSpPr/>
          <p:nvPr/>
        </p:nvGrpSpPr>
        <p:grpSpPr>
          <a:xfrm>
            <a:off x="9484977" y="2950359"/>
            <a:ext cx="2225343" cy="3621679"/>
            <a:chOff x="10217181" y="2853743"/>
            <a:chExt cx="2225343" cy="3621679"/>
          </a:xfrm>
        </p:grpSpPr>
        <p:grpSp>
          <p:nvGrpSpPr>
            <p:cNvPr id="51" name="Группа 50">
              <a:extLst>
                <a:ext uri="{FF2B5EF4-FFF2-40B4-BE49-F238E27FC236}">
                  <a16:creationId xmlns:a16="http://schemas.microsoft.com/office/drawing/2014/main" id="{7A93594B-806E-0753-D003-504199E14BD8}"/>
                </a:ext>
              </a:extLst>
            </p:cNvPr>
            <p:cNvGrpSpPr/>
            <p:nvPr/>
          </p:nvGrpSpPr>
          <p:grpSpPr>
            <a:xfrm>
              <a:off x="10219731" y="2853743"/>
              <a:ext cx="2222793" cy="2222793"/>
              <a:chOff x="460455" y="2844184"/>
              <a:chExt cx="2222793" cy="2222793"/>
            </a:xfrm>
          </p:grpSpPr>
          <p:sp>
            <p:nvSpPr>
              <p:cNvPr id="55" name="Овал 54">
                <a:extLst>
                  <a:ext uri="{FF2B5EF4-FFF2-40B4-BE49-F238E27FC236}">
                    <a16:creationId xmlns:a16="http://schemas.microsoft.com/office/drawing/2014/main" id="{4023042E-B4EA-B64B-FCED-6DAD2D97F1AA}"/>
                  </a:ext>
                </a:extLst>
              </p:cNvPr>
              <p:cNvSpPr/>
              <p:nvPr/>
            </p:nvSpPr>
            <p:spPr>
              <a:xfrm>
                <a:off x="460455" y="2844184"/>
                <a:ext cx="2222793" cy="2222793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Овал 55">
                <a:extLst>
                  <a:ext uri="{FF2B5EF4-FFF2-40B4-BE49-F238E27FC236}">
                    <a16:creationId xmlns:a16="http://schemas.microsoft.com/office/drawing/2014/main" id="{7A71FAC9-41C4-86B6-2D71-AB7A685C578C}"/>
                  </a:ext>
                </a:extLst>
              </p:cNvPr>
              <p:cNvSpPr/>
              <p:nvPr/>
            </p:nvSpPr>
            <p:spPr>
              <a:xfrm>
                <a:off x="649350" y="3033079"/>
                <a:ext cx="1845001" cy="1845001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>
                <a:outerShdw blurRad="50800" dist="25400" dir="2520000" sx="114000" sy="114000" algn="tl" rotWithShape="0">
                  <a:schemeClr val="tx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52" name="Прямоугольник 51">
              <a:extLst>
                <a:ext uri="{FF2B5EF4-FFF2-40B4-BE49-F238E27FC236}">
                  <a16:creationId xmlns:a16="http://schemas.microsoft.com/office/drawing/2014/main" id="{7FF76049-AC4E-3813-46A0-C84121B97E0F}"/>
                </a:ext>
              </a:extLst>
            </p:cNvPr>
            <p:cNvSpPr/>
            <p:nvPr/>
          </p:nvSpPr>
          <p:spPr>
            <a:xfrm>
              <a:off x="10217181" y="5521315"/>
              <a:ext cx="2222793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dirty="0" err="1"/>
                <a:t>Lorem</a:t>
              </a:r>
              <a:r>
                <a:rPr lang="ru-RU" sz="1400" dirty="0"/>
                <a:t> </a:t>
              </a:r>
              <a:r>
                <a:rPr lang="ru-RU" sz="1400" dirty="0" err="1"/>
                <a:t>ipsum</a:t>
              </a:r>
              <a:r>
                <a:rPr lang="ru-RU" sz="1400" dirty="0"/>
                <a:t> </a:t>
              </a:r>
              <a:r>
                <a:rPr lang="ru-RU" sz="1400" dirty="0" err="1"/>
                <a:t>dolor</a:t>
              </a:r>
              <a:r>
                <a:rPr lang="ru-RU" sz="1400" dirty="0"/>
                <a:t> </a:t>
              </a:r>
              <a:r>
                <a:rPr lang="ru-RU" sz="1400" dirty="0" err="1"/>
                <a:t>sit</a:t>
              </a:r>
              <a:r>
                <a:rPr lang="ru-RU" sz="1400" dirty="0"/>
                <a:t> </a:t>
              </a:r>
              <a:r>
                <a:rPr lang="ru-RU" sz="1400" dirty="0" err="1"/>
                <a:t>amet</a:t>
              </a:r>
              <a:r>
                <a:rPr lang="ru-RU" sz="1400" dirty="0"/>
                <a:t>, </a:t>
              </a:r>
              <a:r>
                <a:rPr lang="ru-RU" sz="1400" dirty="0" err="1"/>
                <a:t>consectetur</a:t>
              </a:r>
              <a:r>
                <a:rPr lang="ru-RU" sz="1400" dirty="0"/>
                <a:t> </a:t>
              </a:r>
              <a:r>
                <a:rPr lang="ru-RU" sz="1400" dirty="0" err="1"/>
                <a:t>adipiscing</a:t>
              </a:r>
              <a:r>
                <a:rPr lang="ru-RU" sz="1400" dirty="0"/>
                <a:t> </a:t>
              </a:r>
              <a:r>
                <a:rPr lang="ru-RU" sz="1400" dirty="0" err="1"/>
                <a:t>elit</a:t>
              </a:r>
              <a:r>
                <a:rPr lang="ru-RU" sz="1400" dirty="0"/>
                <a:t>, </a:t>
              </a:r>
              <a:r>
                <a:rPr lang="ru-RU" sz="1400" dirty="0" err="1"/>
                <a:t>sed</a:t>
              </a:r>
              <a:r>
                <a:rPr lang="ru-RU" sz="1400" dirty="0"/>
                <a:t> </a:t>
              </a:r>
              <a:r>
                <a:rPr lang="ru-RU" sz="1400" dirty="0" err="1"/>
                <a:t>do</a:t>
              </a:r>
              <a:r>
                <a:rPr lang="ru-RU" sz="1400" dirty="0"/>
                <a:t> </a:t>
              </a:r>
              <a:r>
                <a:rPr lang="ru-RU" sz="1400" dirty="0" err="1"/>
                <a:t>eiusmod</a:t>
              </a:r>
              <a:r>
                <a:rPr lang="ru-RU" sz="1400" dirty="0"/>
                <a:t> </a:t>
              </a:r>
              <a:r>
                <a:rPr lang="ru-RU" sz="1400" dirty="0" err="1"/>
                <a:t>tempor</a:t>
              </a:r>
              <a:r>
                <a:rPr lang="ru-RU" sz="1400" dirty="0"/>
                <a:t> </a:t>
              </a:r>
              <a:r>
                <a:rPr lang="ru-RU" sz="1400" dirty="0" err="1"/>
                <a:t>incididunt</a:t>
              </a:r>
              <a:r>
                <a:rPr lang="ru-RU" sz="1400" dirty="0"/>
                <a:t> </a:t>
              </a:r>
              <a:r>
                <a:rPr lang="ru-RU" sz="1400" dirty="0" err="1"/>
                <a:t>ut</a:t>
              </a:r>
              <a:r>
                <a:rPr lang="ru-RU" sz="1400" dirty="0"/>
                <a:t> </a:t>
              </a:r>
              <a:r>
                <a:rPr lang="ru-RU" sz="1400" dirty="0" err="1"/>
                <a:t>labore</a:t>
              </a:r>
              <a:r>
                <a:rPr lang="ru-RU" sz="1400" dirty="0"/>
                <a:t>.</a:t>
              </a:r>
            </a:p>
          </p:txBody>
        </p:sp>
        <p:sp>
          <p:nvSpPr>
            <p:cNvPr id="53" name="Прямоугольник 52">
              <a:extLst>
                <a:ext uri="{FF2B5EF4-FFF2-40B4-BE49-F238E27FC236}">
                  <a16:creationId xmlns:a16="http://schemas.microsoft.com/office/drawing/2014/main" id="{6DEB7460-0896-0648-C99E-F565A44E17E4}"/>
                </a:ext>
              </a:extLst>
            </p:cNvPr>
            <p:cNvSpPr/>
            <p:nvPr/>
          </p:nvSpPr>
          <p:spPr>
            <a:xfrm>
              <a:off x="10310765" y="5147752"/>
              <a:ext cx="20356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dirty="0" err="1"/>
                <a:t>Lorem</a:t>
              </a:r>
              <a:r>
                <a:rPr lang="ru-RU" b="1" dirty="0"/>
                <a:t> </a:t>
              </a:r>
              <a:r>
                <a:rPr lang="ru-RU" b="1" dirty="0" err="1"/>
                <a:t>ipsum</a:t>
              </a:r>
              <a:r>
                <a:rPr lang="ru-RU" b="1" dirty="0"/>
                <a:t> </a:t>
              </a:r>
              <a:r>
                <a:rPr lang="ru-RU" b="1" dirty="0" err="1"/>
                <a:t>dolor</a:t>
              </a:r>
              <a:r>
                <a:rPr lang="ru-RU" b="1" dirty="0"/>
                <a:t> </a:t>
              </a:r>
            </a:p>
          </p:txBody>
        </p:sp>
        <p:pic>
          <p:nvPicPr>
            <p:cNvPr id="54" name="Рисунок 53">
              <a:extLst>
                <a:ext uri="{FF2B5EF4-FFF2-40B4-BE49-F238E27FC236}">
                  <a16:creationId xmlns:a16="http://schemas.microsoft.com/office/drawing/2014/main" id="{34D31885-4E82-58E3-95F6-192F69EFD3C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/>
          </p:blipFill>
          <p:spPr>
            <a:xfrm flipH="1">
              <a:off x="10816350" y="3417388"/>
              <a:ext cx="1080000" cy="1080000"/>
            </a:xfrm>
            <a:prstGeom prst="rect">
              <a:avLst/>
            </a:prstGeom>
          </p:spPr>
        </p:pic>
      </p:grpSp>
      <p:sp>
        <p:nvSpPr>
          <p:cNvPr id="57" name="Овал 56">
            <a:extLst>
              <a:ext uri="{FF2B5EF4-FFF2-40B4-BE49-F238E27FC236}">
                <a16:creationId xmlns:a16="http://schemas.microsoft.com/office/drawing/2014/main" id="{6A6F340D-5129-99D2-9376-70888971FC5B}"/>
              </a:ext>
            </a:extLst>
          </p:cNvPr>
          <p:cNvSpPr/>
          <p:nvPr/>
        </p:nvSpPr>
        <p:spPr>
          <a:xfrm>
            <a:off x="1191000" y="2360318"/>
            <a:ext cx="225000" cy="225000"/>
          </a:xfrm>
          <a:prstGeom prst="ellipse">
            <a:avLst/>
          </a:prstGeom>
          <a:solidFill>
            <a:schemeClr val="bg1"/>
          </a:solidFill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>
            <a:extLst>
              <a:ext uri="{FF2B5EF4-FFF2-40B4-BE49-F238E27FC236}">
                <a16:creationId xmlns:a16="http://schemas.microsoft.com/office/drawing/2014/main" id="{289F6DFF-416D-C0C5-B03C-0E879475B146}"/>
              </a:ext>
            </a:extLst>
          </p:cNvPr>
          <p:cNvSpPr/>
          <p:nvPr/>
        </p:nvSpPr>
        <p:spPr>
          <a:xfrm>
            <a:off x="4300382" y="2360318"/>
            <a:ext cx="225000" cy="225000"/>
          </a:xfrm>
          <a:prstGeom prst="ellipse">
            <a:avLst/>
          </a:prstGeom>
          <a:solidFill>
            <a:schemeClr val="bg1"/>
          </a:solidFill>
          <a:ln w="444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>
            <a:extLst>
              <a:ext uri="{FF2B5EF4-FFF2-40B4-BE49-F238E27FC236}">
                <a16:creationId xmlns:a16="http://schemas.microsoft.com/office/drawing/2014/main" id="{58ED0E30-888F-A8CC-7454-21D733EA9853}"/>
              </a:ext>
            </a:extLst>
          </p:cNvPr>
          <p:cNvSpPr/>
          <p:nvPr/>
        </p:nvSpPr>
        <p:spPr>
          <a:xfrm>
            <a:off x="7395600" y="2360318"/>
            <a:ext cx="225000" cy="225000"/>
          </a:xfrm>
          <a:prstGeom prst="ellipse">
            <a:avLst/>
          </a:prstGeom>
          <a:solidFill>
            <a:schemeClr val="bg1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>
            <a:extLst>
              <a:ext uri="{FF2B5EF4-FFF2-40B4-BE49-F238E27FC236}">
                <a16:creationId xmlns:a16="http://schemas.microsoft.com/office/drawing/2014/main" id="{699F6029-6ED6-9658-7343-6602073D85CA}"/>
              </a:ext>
            </a:extLst>
          </p:cNvPr>
          <p:cNvSpPr/>
          <p:nvPr/>
        </p:nvSpPr>
        <p:spPr>
          <a:xfrm>
            <a:off x="10399146" y="2360318"/>
            <a:ext cx="225000" cy="225000"/>
          </a:xfrm>
          <a:prstGeom prst="ellipse">
            <a:avLst/>
          </a:prstGeom>
          <a:solidFill>
            <a:schemeClr val="bg1"/>
          </a:solidFill>
          <a:ln w="444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4EBFAAC-5B5A-ABDD-9D70-8A23FA943F6D}"/>
              </a:ext>
            </a:extLst>
          </p:cNvPr>
          <p:cNvSpPr txBox="1"/>
          <p:nvPr/>
        </p:nvSpPr>
        <p:spPr>
          <a:xfrm>
            <a:off x="1002776" y="1719002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01</a:t>
            </a:r>
            <a:endParaRPr lang="ru-RU" sz="3200" b="1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C947370-CA46-F636-34CB-11A54E1BF45B}"/>
              </a:ext>
            </a:extLst>
          </p:cNvPr>
          <p:cNvSpPr txBox="1"/>
          <p:nvPr/>
        </p:nvSpPr>
        <p:spPr>
          <a:xfrm>
            <a:off x="4112158" y="1719002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02</a:t>
            </a:r>
            <a:endParaRPr lang="ru-RU" sz="3200" b="1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066CB1B-9172-FDC3-F3D4-32D4FCC8A410}"/>
              </a:ext>
            </a:extLst>
          </p:cNvPr>
          <p:cNvSpPr txBox="1"/>
          <p:nvPr/>
        </p:nvSpPr>
        <p:spPr>
          <a:xfrm>
            <a:off x="7221540" y="1719001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03</a:t>
            </a:r>
            <a:endParaRPr lang="ru-RU" sz="3200" b="1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44D6122-6981-839D-8311-CA4CE0416AF9}"/>
              </a:ext>
            </a:extLst>
          </p:cNvPr>
          <p:cNvSpPr txBox="1"/>
          <p:nvPr/>
        </p:nvSpPr>
        <p:spPr>
          <a:xfrm>
            <a:off x="10210922" y="1719000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04</a:t>
            </a:r>
            <a:endParaRPr lang="ru-RU" sz="3200" b="1" dirty="0"/>
          </a:p>
        </p:txBody>
      </p:sp>
      <p:sp>
        <p:nvSpPr>
          <p:cNvPr id="65" name="Овал 64">
            <a:extLst>
              <a:ext uri="{FF2B5EF4-FFF2-40B4-BE49-F238E27FC236}">
                <a16:creationId xmlns:a16="http://schemas.microsoft.com/office/drawing/2014/main" id="{61987098-EC68-80A9-CC80-F38074183FF4}"/>
              </a:ext>
            </a:extLst>
          </p:cNvPr>
          <p:cNvSpPr/>
          <p:nvPr/>
        </p:nvSpPr>
        <p:spPr>
          <a:xfrm>
            <a:off x="4601105" y="1198876"/>
            <a:ext cx="225000" cy="225000"/>
          </a:xfrm>
          <a:prstGeom prst="ellipse">
            <a:avLst/>
          </a:prstGeom>
          <a:solidFill>
            <a:schemeClr val="accent1"/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Овал 65">
            <a:extLst>
              <a:ext uri="{FF2B5EF4-FFF2-40B4-BE49-F238E27FC236}">
                <a16:creationId xmlns:a16="http://schemas.microsoft.com/office/drawing/2014/main" id="{73F9C05B-42F2-9A42-BB3E-411B15007BDA}"/>
              </a:ext>
            </a:extLst>
          </p:cNvPr>
          <p:cNvSpPr/>
          <p:nvPr/>
        </p:nvSpPr>
        <p:spPr>
          <a:xfrm>
            <a:off x="5335383" y="1198876"/>
            <a:ext cx="225000" cy="225000"/>
          </a:xfrm>
          <a:prstGeom prst="ellipse">
            <a:avLst/>
          </a:prstGeom>
          <a:solidFill>
            <a:schemeClr val="accent2"/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Овал 66">
            <a:extLst>
              <a:ext uri="{FF2B5EF4-FFF2-40B4-BE49-F238E27FC236}">
                <a16:creationId xmlns:a16="http://schemas.microsoft.com/office/drawing/2014/main" id="{930E9442-4AEF-CA53-3D37-1F0F12562651}"/>
              </a:ext>
            </a:extLst>
          </p:cNvPr>
          <p:cNvSpPr/>
          <p:nvPr/>
        </p:nvSpPr>
        <p:spPr>
          <a:xfrm>
            <a:off x="6067044" y="1198876"/>
            <a:ext cx="225000" cy="225000"/>
          </a:xfrm>
          <a:prstGeom prst="ellipse">
            <a:avLst/>
          </a:prstGeom>
          <a:solidFill>
            <a:schemeClr val="accent3"/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Овал 67">
            <a:extLst>
              <a:ext uri="{FF2B5EF4-FFF2-40B4-BE49-F238E27FC236}">
                <a16:creationId xmlns:a16="http://schemas.microsoft.com/office/drawing/2014/main" id="{472A98F4-5F9D-BB8D-32F5-4C812F1C98E3}"/>
              </a:ext>
            </a:extLst>
          </p:cNvPr>
          <p:cNvSpPr/>
          <p:nvPr/>
        </p:nvSpPr>
        <p:spPr>
          <a:xfrm>
            <a:off x="6800562" y="1210170"/>
            <a:ext cx="225000" cy="225000"/>
          </a:xfrm>
          <a:prstGeom prst="ellipse">
            <a:avLst/>
          </a:prstGeom>
          <a:solidFill>
            <a:schemeClr val="accent4"/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>
            <a:extLst>
              <a:ext uri="{FF2B5EF4-FFF2-40B4-BE49-F238E27FC236}">
                <a16:creationId xmlns:a16="http://schemas.microsoft.com/office/drawing/2014/main" id="{06325091-A325-5AFA-ABC6-2E1D1339AA9D}"/>
              </a:ext>
            </a:extLst>
          </p:cNvPr>
          <p:cNvSpPr/>
          <p:nvPr/>
        </p:nvSpPr>
        <p:spPr>
          <a:xfrm>
            <a:off x="1777235" y="2403956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Овал 69">
            <a:extLst>
              <a:ext uri="{FF2B5EF4-FFF2-40B4-BE49-F238E27FC236}">
                <a16:creationId xmlns:a16="http://schemas.microsoft.com/office/drawing/2014/main" id="{7F9F4DD8-EBEE-C153-F7EA-7ABE8E6A1ED7}"/>
              </a:ext>
            </a:extLst>
          </p:cNvPr>
          <p:cNvSpPr/>
          <p:nvPr/>
        </p:nvSpPr>
        <p:spPr>
          <a:xfrm>
            <a:off x="2198237" y="2400835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Овал 70">
            <a:extLst>
              <a:ext uri="{FF2B5EF4-FFF2-40B4-BE49-F238E27FC236}">
                <a16:creationId xmlns:a16="http://schemas.microsoft.com/office/drawing/2014/main" id="{F5903A45-A4E7-99CF-C3AA-4515E44B7FD1}"/>
              </a:ext>
            </a:extLst>
          </p:cNvPr>
          <p:cNvSpPr/>
          <p:nvPr/>
        </p:nvSpPr>
        <p:spPr>
          <a:xfrm>
            <a:off x="2619927" y="2410198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Овал 71">
            <a:extLst>
              <a:ext uri="{FF2B5EF4-FFF2-40B4-BE49-F238E27FC236}">
                <a16:creationId xmlns:a16="http://schemas.microsoft.com/office/drawing/2014/main" id="{7AA4CB4A-0F8A-812A-7F55-EA558F658B69}"/>
              </a:ext>
            </a:extLst>
          </p:cNvPr>
          <p:cNvSpPr/>
          <p:nvPr/>
        </p:nvSpPr>
        <p:spPr>
          <a:xfrm>
            <a:off x="3040929" y="2407077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Овал 72">
            <a:extLst>
              <a:ext uri="{FF2B5EF4-FFF2-40B4-BE49-F238E27FC236}">
                <a16:creationId xmlns:a16="http://schemas.microsoft.com/office/drawing/2014/main" id="{CD0CFCB0-3E85-2148-BE25-3E453537B7A0}"/>
              </a:ext>
            </a:extLst>
          </p:cNvPr>
          <p:cNvSpPr/>
          <p:nvPr/>
        </p:nvSpPr>
        <p:spPr>
          <a:xfrm>
            <a:off x="3461931" y="2416439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Овал 73">
            <a:extLst>
              <a:ext uri="{FF2B5EF4-FFF2-40B4-BE49-F238E27FC236}">
                <a16:creationId xmlns:a16="http://schemas.microsoft.com/office/drawing/2014/main" id="{09697114-171E-33D6-0591-E9961276BA72}"/>
              </a:ext>
            </a:extLst>
          </p:cNvPr>
          <p:cNvSpPr/>
          <p:nvPr/>
        </p:nvSpPr>
        <p:spPr>
          <a:xfrm>
            <a:off x="3819613" y="2413319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Овал 74">
            <a:extLst>
              <a:ext uri="{FF2B5EF4-FFF2-40B4-BE49-F238E27FC236}">
                <a16:creationId xmlns:a16="http://schemas.microsoft.com/office/drawing/2014/main" id="{994A713B-0785-A75E-60FC-8B965D9A4606}"/>
              </a:ext>
            </a:extLst>
          </p:cNvPr>
          <p:cNvSpPr/>
          <p:nvPr/>
        </p:nvSpPr>
        <p:spPr>
          <a:xfrm>
            <a:off x="4903722" y="2407681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Овал 75">
            <a:extLst>
              <a:ext uri="{FF2B5EF4-FFF2-40B4-BE49-F238E27FC236}">
                <a16:creationId xmlns:a16="http://schemas.microsoft.com/office/drawing/2014/main" id="{4BCA80E8-94C0-0839-8D6F-6B9848C2056B}"/>
              </a:ext>
            </a:extLst>
          </p:cNvPr>
          <p:cNvSpPr/>
          <p:nvPr/>
        </p:nvSpPr>
        <p:spPr>
          <a:xfrm>
            <a:off x="5324724" y="2404560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Овал 76">
            <a:extLst>
              <a:ext uri="{FF2B5EF4-FFF2-40B4-BE49-F238E27FC236}">
                <a16:creationId xmlns:a16="http://schemas.microsoft.com/office/drawing/2014/main" id="{647DDAAA-4F5B-0949-60C1-C1E65B6B0F5D}"/>
              </a:ext>
            </a:extLst>
          </p:cNvPr>
          <p:cNvSpPr/>
          <p:nvPr/>
        </p:nvSpPr>
        <p:spPr>
          <a:xfrm>
            <a:off x="5746414" y="2413923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Овал 77">
            <a:extLst>
              <a:ext uri="{FF2B5EF4-FFF2-40B4-BE49-F238E27FC236}">
                <a16:creationId xmlns:a16="http://schemas.microsoft.com/office/drawing/2014/main" id="{59692A90-C01C-508A-0A8C-890301D65636}"/>
              </a:ext>
            </a:extLst>
          </p:cNvPr>
          <p:cNvSpPr/>
          <p:nvPr/>
        </p:nvSpPr>
        <p:spPr>
          <a:xfrm>
            <a:off x="6167416" y="2410802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Овал 78">
            <a:extLst>
              <a:ext uri="{FF2B5EF4-FFF2-40B4-BE49-F238E27FC236}">
                <a16:creationId xmlns:a16="http://schemas.microsoft.com/office/drawing/2014/main" id="{011403CF-B8BD-DB69-3DF4-81BA2FDFFDC4}"/>
              </a:ext>
            </a:extLst>
          </p:cNvPr>
          <p:cNvSpPr/>
          <p:nvPr/>
        </p:nvSpPr>
        <p:spPr>
          <a:xfrm>
            <a:off x="6588418" y="2420164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Овал 79">
            <a:extLst>
              <a:ext uri="{FF2B5EF4-FFF2-40B4-BE49-F238E27FC236}">
                <a16:creationId xmlns:a16="http://schemas.microsoft.com/office/drawing/2014/main" id="{F39E02D3-5929-B627-CC9C-F2A88121EB82}"/>
              </a:ext>
            </a:extLst>
          </p:cNvPr>
          <p:cNvSpPr/>
          <p:nvPr/>
        </p:nvSpPr>
        <p:spPr>
          <a:xfrm>
            <a:off x="6946100" y="2417044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Овал 80">
            <a:extLst>
              <a:ext uri="{FF2B5EF4-FFF2-40B4-BE49-F238E27FC236}">
                <a16:creationId xmlns:a16="http://schemas.microsoft.com/office/drawing/2014/main" id="{D196C2A4-FAF3-DC5C-0233-6BD8CAE400BC}"/>
              </a:ext>
            </a:extLst>
          </p:cNvPr>
          <p:cNvSpPr/>
          <p:nvPr/>
        </p:nvSpPr>
        <p:spPr>
          <a:xfrm>
            <a:off x="7939624" y="2405536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Овал 81">
            <a:extLst>
              <a:ext uri="{FF2B5EF4-FFF2-40B4-BE49-F238E27FC236}">
                <a16:creationId xmlns:a16="http://schemas.microsoft.com/office/drawing/2014/main" id="{B3AA3713-8E13-F81C-9BA3-A6566A4B38FE}"/>
              </a:ext>
            </a:extLst>
          </p:cNvPr>
          <p:cNvSpPr/>
          <p:nvPr/>
        </p:nvSpPr>
        <p:spPr>
          <a:xfrm>
            <a:off x="8360626" y="2402415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Овал 82">
            <a:extLst>
              <a:ext uri="{FF2B5EF4-FFF2-40B4-BE49-F238E27FC236}">
                <a16:creationId xmlns:a16="http://schemas.microsoft.com/office/drawing/2014/main" id="{BA56C049-25AB-DB1B-F010-DBA1EDE37EB2}"/>
              </a:ext>
            </a:extLst>
          </p:cNvPr>
          <p:cNvSpPr/>
          <p:nvPr/>
        </p:nvSpPr>
        <p:spPr>
          <a:xfrm>
            <a:off x="8782316" y="2411778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Овал 83">
            <a:extLst>
              <a:ext uri="{FF2B5EF4-FFF2-40B4-BE49-F238E27FC236}">
                <a16:creationId xmlns:a16="http://schemas.microsoft.com/office/drawing/2014/main" id="{F854FE24-0333-61B1-582A-394E3EE4F733}"/>
              </a:ext>
            </a:extLst>
          </p:cNvPr>
          <p:cNvSpPr/>
          <p:nvPr/>
        </p:nvSpPr>
        <p:spPr>
          <a:xfrm>
            <a:off x="9203318" y="2408657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Овал 84">
            <a:extLst>
              <a:ext uri="{FF2B5EF4-FFF2-40B4-BE49-F238E27FC236}">
                <a16:creationId xmlns:a16="http://schemas.microsoft.com/office/drawing/2014/main" id="{75468AA2-4167-A4A6-07D1-43F4D5234846}"/>
              </a:ext>
            </a:extLst>
          </p:cNvPr>
          <p:cNvSpPr/>
          <p:nvPr/>
        </p:nvSpPr>
        <p:spPr>
          <a:xfrm>
            <a:off x="9624320" y="2418019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Овал 85">
            <a:extLst>
              <a:ext uri="{FF2B5EF4-FFF2-40B4-BE49-F238E27FC236}">
                <a16:creationId xmlns:a16="http://schemas.microsoft.com/office/drawing/2014/main" id="{93228630-9896-A2B1-487B-F7CAE5898A8C}"/>
              </a:ext>
            </a:extLst>
          </p:cNvPr>
          <p:cNvSpPr/>
          <p:nvPr/>
        </p:nvSpPr>
        <p:spPr>
          <a:xfrm>
            <a:off x="9982002" y="2414899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5F1DACB8-0FDD-91D1-70C9-85023B72A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79000"/>
            <a:ext cx="9179999" cy="1325563"/>
          </a:xfrm>
        </p:spPr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8671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B2FC35-5D96-4538-95C3-7EBF9BFB5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id="{1EB3EC96-6755-4DA5-9D3B-325B4FFF795A}"/>
              </a:ext>
            </a:extLst>
          </p:cNvPr>
          <p:cNvSpPr txBox="1">
            <a:spLocks/>
          </p:cNvSpPr>
          <p:nvPr/>
        </p:nvSpPr>
        <p:spPr>
          <a:xfrm>
            <a:off x="291000" y="2574000"/>
            <a:ext cx="9082800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3800" dirty="0">
                <a:solidFill>
                  <a:schemeClr val="bg2">
                    <a:lumMod val="10000"/>
                  </a:schemeClr>
                </a:solidFill>
              </a:rPr>
              <a:t>987 654 321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A68C9F-D52E-4B69-9EDE-9B536C863A23}"/>
              </a:ext>
            </a:extLst>
          </p:cNvPr>
          <p:cNvSpPr txBox="1"/>
          <p:nvPr/>
        </p:nvSpPr>
        <p:spPr>
          <a:xfrm>
            <a:off x="838200" y="4464000"/>
            <a:ext cx="8677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Lorem ipsum dolor sit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</a:rPr>
              <a:t>amet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</a:rPr>
              <a:t>consectetur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</a:rPr>
              <a:t>adipiscing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</a:rPr>
              <a:t>elit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, sed do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</a:rPr>
              <a:t>eiusmod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</a:rPr>
              <a:t>tempor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</a:rPr>
              <a:t>incididunt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</a:rPr>
              <a:t>ut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</a:rPr>
              <a:t>labore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 et dolore magna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</a:rPr>
              <a:t>aliqua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. </a:t>
            </a: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E4428262-8E8F-0BA1-FA49-7C980A14C4E3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440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473661-ED97-4A15-B793-FDA613E0A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E55F13-1A48-4202-90BC-A02A4CF63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  <a:endParaRPr lang="ru-RU" dirty="0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4D1DFBE1-3A17-A953-5D99-0BF5D24A00CF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473661-ED97-4A15-B793-FDA613E0A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E55F13-1A48-4202-90BC-A02A4CF63B1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39600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876B1F05-FE4C-440A-B924-3E7BE3C9447F}"/>
              </a:ext>
            </a:extLst>
          </p:cNvPr>
          <p:cNvSpPr txBox="1">
            <a:spLocks/>
          </p:cNvSpPr>
          <p:nvPr/>
        </p:nvSpPr>
        <p:spPr>
          <a:xfrm>
            <a:off x="5241000" y="1825625"/>
            <a:ext cx="39600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77A3ECD5-6B7D-FB5E-DBE3-04E03447700B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698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FEF93C-3728-9F50-9601-9A33EDD13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5538C8A-B982-E8D4-F85B-C3E3EC7841B7}"/>
              </a:ext>
            </a:extLst>
          </p:cNvPr>
          <p:cNvSpPr/>
          <p:nvPr/>
        </p:nvSpPr>
        <p:spPr>
          <a:xfrm>
            <a:off x="1607559" y="2329248"/>
            <a:ext cx="2886075" cy="31805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F3A8D6C5-A703-9CA3-D2CB-3EC8BAABFAEB}"/>
              </a:ext>
            </a:extLst>
          </p:cNvPr>
          <p:cNvSpPr/>
          <p:nvPr/>
        </p:nvSpPr>
        <p:spPr>
          <a:xfrm>
            <a:off x="2674359" y="1987946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9D0B0C-4CA3-0B10-1DE9-24A48D52F989}"/>
              </a:ext>
            </a:extLst>
          </p:cNvPr>
          <p:cNvSpPr txBox="1"/>
          <p:nvPr/>
        </p:nvSpPr>
        <p:spPr>
          <a:xfrm>
            <a:off x="2683885" y="1973278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6E77D87-D50C-59B4-38DC-AA67BCC02801}"/>
              </a:ext>
            </a:extLst>
          </p:cNvPr>
          <p:cNvSpPr/>
          <p:nvPr/>
        </p:nvSpPr>
        <p:spPr>
          <a:xfrm>
            <a:off x="4679657" y="2329248"/>
            <a:ext cx="2886075" cy="31805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FA7CEC8D-C10C-225F-EC73-F25FAE5AFF1A}"/>
              </a:ext>
            </a:extLst>
          </p:cNvPr>
          <p:cNvSpPr txBox="1">
            <a:spLocks/>
          </p:cNvSpPr>
          <p:nvPr/>
        </p:nvSpPr>
        <p:spPr>
          <a:xfrm>
            <a:off x="4679656" y="2767397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5DC2E04D-5023-5577-C9CF-3D4A5139C6CF}"/>
              </a:ext>
            </a:extLst>
          </p:cNvPr>
          <p:cNvSpPr/>
          <p:nvPr/>
        </p:nvSpPr>
        <p:spPr>
          <a:xfrm>
            <a:off x="5746457" y="1987946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19134B-AF9A-A6CC-FB08-ACC0E61E438B}"/>
              </a:ext>
            </a:extLst>
          </p:cNvPr>
          <p:cNvSpPr txBox="1"/>
          <p:nvPr/>
        </p:nvSpPr>
        <p:spPr>
          <a:xfrm>
            <a:off x="5755982" y="1998616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2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15" name="Объект 2">
            <a:extLst>
              <a:ext uri="{FF2B5EF4-FFF2-40B4-BE49-F238E27FC236}">
                <a16:creationId xmlns:a16="http://schemas.microsoft.com/office/drawing/2014/main" id="{F9CB61B9-B4FD-D897-4DAF-0564CE94A316}"/>
              </a:ext>
            </a:extLst>
          </p:cNvPr>
          <p:cNvSpPr txBox="1">
            <a:spLocks/>
          </p:cNvSpPr>
          <p:nvPr/>
        </p:nvSpPr>
        <p:spPr>
          <a:xfrm>
            <a:off x="1632955" y="2767397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B3DB2036-0256-E3A7-5C5C-7EB27A6621B7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542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5DF3A2-EF4C-4128-B47C-CF73C77E0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aphicFrame>
        <p:nvGraphicFramePr>
          <p:cNvPr id="4" name="Таблица 10">
            <a:extLst>
              <a:ext uri="{FF2B5EF4-FFF2-40B4-BE49-F238E27FC236}">
                <a16:creationId xmlns:a16="http://schemas.microsoft.com/office/drawing/2014/main" id="{7C6BCEA1-CAD1-49A8-8B2F-1666860E05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6439270"/>
              </p:ext>
            </p:extLst>
          </p:nvPr>
        </p:nvGraphicFramePr>
        <p:xfrm>
          <a:off x="381000" y="1899000"/>
          <a:ext cx="9142200" cy="4049997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285550">
                  <a:extLst>
                    <a:ext uri="{9D8B030D-6E8A-4147-A177-3AD203B41FA5}">
                      <a16:colId xmlns:a16="http://schemas.microsoft.com/office/drawing/2014/main" val="1060721299"/>
                    </a:ext>
                  </a:extLst>
                </a:gridCol>
                <a:gridCol w="2285550">
                  <a:extLst>
                    <a:ext uri="{9D8B030D-6E8A-4147-A177-3AD203B41FA5}">
                      <a16:colId xmlns:a16="http://schemas.microsoft.com/office/drawing/2014/main" val="3730294796"/>
                    </a:ext>
                  </a:extLst>
                </a:gridCol>
                <a:gridCol w="2285550">
                  <a:extLst>
                    <a:ext uri="{9D8B030D-6E8A-4147-A177-3AD203B41FA5}">
                      <a16:colId xmlns:a16="http://schemas.microsoft.com/office/drawing/2014/main" val="2835790685"/>
                    </a:ext>
                  </a:extLst>
                </a:gridCol>
                <a:gridCol w="2285550">
                  <a:extLst>
                    <a:ext uri="{9D8B030D-6E8A-4147-A177-3AD203B41FA5}">
                      <a16:colId xmlns:a16="http://schemas.microsoft.com/office/drawing/2014/main" val="3241802405"/>
                    </a:ext>
                  </a:extLst>
                </a:gridCol>
              </a:tblGrid>
              <a:tr h="578571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Title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Title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Title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Title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826020"/>
                  </a:ext>
                </a:extLst>
              </a:tr>
              <a:tr h="578571"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Insert text</a:t>
                      </a:r>
                      <a:endParaRPr lang="ru-RU" sz="2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297412"/>
                  </a:ext>
                </a:extLst>
              </a:tr>
              <a:tr h="578571"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40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992689"/>
                  </a:ext>
                </a:extLst>
              </a:tr>
              <a:tr h="578571"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40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40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803528"/>
                  </a:ext>
                </a:extLst>
              </a:tr>
              <a:tr h="578571"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40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40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233698"/>
                  </a:ext>
                </a:extLst>
              </a:tr>
              <a:tr h="578571"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40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167924"/>
                  </a:ext>
                </a:extLst>
              </a:tr>
              <a:tr h="578571"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40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962612"/>
                  </a:ext>
                </a:extLst>
              </a:tr>
            </a:tbl>
          </a:graphicData>
        </a:graphic>
      </p:graphicFrame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C787E537-5F27-9C57-1624-91D84F1A7C7D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822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DE65F5-7B0C-4C30-9B9A-5BBAA5EE7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CA718A-4B24-4C9B-9521-31BFE72FC79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sz="2800" dirty="0"/>
              <a:t>Free Presentation templates from</a:t>
            </a:r>
            <a:r>
              <a:rPr lang="ru-RU" sz="2800" dirty="0"/>
              <a:t> </a:t>
            </a:r>
            <a:r>
              <a:rPr lang="en-US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dirty="0">
              <a:solidFill>
                <a:schemeClr val="accent1"/>
              </a:solidFill>
            </a:endParaRPr>
          </a:p>
          <a:p>
            <a:r>
              <a:rPr lang="en-US" dirty="0"/>
              <a:t>Icons designed by Vectors Market from </a:t>
            </a:r>
            <a:r>
              <a:rPr lang="en-US" dirty="0" err="1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29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636</Words>
  <Application>Microsoft Office PowerPoint</Application>
  <PresentationFormat>Widescreen</PresentationFormat>
  <Paragraphs>90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Тема Office</vt:lpstr>
      <vt:lpstr>Tile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Tile Presentation Template from free-slides.net</dc:title>
  <dc:creator>Юрий Козырев</dc:creator>
  <cp:lastModifiedBy>User Obstinate</cp:lastModifiedBy>
  <cp:revision>13</cp:revision>
  <dcterms:created xsi:type="dcterms:W3CDTF">2021-02-04T08:30:43Z</dcterms:created>
  <dcterms:modified xsi:type="dcterms:W3CDTF">2023-08-22T12:43:59Z</dcterms:modified>
</cp:coreProperties>
</file>