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7" r:id="rId5"/>
    <p:sldId id="258" r:id="rId6"/>
    <p:sldId id="264" r:id="rId7"/>
    <p:sldId id="262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B-467F-B1C9-9404806D8E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B-467F-B1C9-9404806D8E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EB-467F-B1C9-9404806D8E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94159967"/>
        <c:axId val="1994160447"/>
      </c:barChart>
      <c:catAx>
        <c:axId val="1994159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4160447"/>
        <c:crosses val="autoZero"/>
        <c:auto val="1"/>
        <c:lblAlgn val="ctr"/>
        <c:lblOffset val="100"/>
        <c:noMultiLvlLbl val="0"/>
      </c:catAx>
      <c:valAx>
        <c:axId val="1994160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4159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766" y="3832225"/>
            <a:ext cx="11243008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1256" y="6070136"/>
            <a:ext cx="9144000" cy="65133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14" y="483437"/>
            <a:ext cx="11357396" cy="1325563"/>
          </a:xfrm>
        </p:spPr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06" y="1983797"/>
            <a:ext cx="11258202" cy="4351338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14" y="483437"/>
            <a:ext cx="11357396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06" y="1983797"/>
            <a:ext cx="11258202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9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067014-0D03-095E-C139-27EABE703B1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1DBFE8B-9A44-E70D-0BC3-52467958AA74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9B5D823C-7DE9-4420-A816-399B18C6A3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portrait-team-happy-professional-employees-cartoon-office-workers-corporate-clothes-group-colleagues-work-together-flat-vector-illustration-career-teamwork-startup-concept_28480791.htm#query=business%20team&amp;position=7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096" y="3801745"/>
            <a:ext cx="9570027" cy="2387600"/>
          </a:xfrm>
        </p:spPr>
        <p:txBody>
          <a:bodyPr>
            <a:normAutofit/>
          </a:bodyPr>
          <a:lstStyle/>
          <a:p>
            <a:r>
              <a:rPr lang="en-US" sz="8800" dirty="0"/>
              <a:t>TEAM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096278" y="1760514"/>
            <a:ext cx="7999444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5"/>
                </a:solidFill>
              </a:rPr>
              <a:t>THANK YOU</a:t>
            </a:r>
            <a:endParaRPr lang="ru-RU" sz="7200" b="1" dirty="0">
              <a:solidFill>
                <a:schemeClr val="accent5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6001" y="500977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276001" y="500570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176001" y="500570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076001" y="500570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951071" y="3107413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5"/>
                </a:solidFill>
              </a:rPr>
              <a:t>Lorem ipsum dolor sit </a:t>
            </a:r>
            <a:r>
              <a:rPr lang="en-US" sz="1600" dirty="0" err="1">
                <a:solidFill>
                  <a:schemeClr val="accent5"/>
                </a:solidFill>
              </a:rPr>
              <a:t>amet</a:t>
            </a:r>
            <a:r>
              <a:rPr lang="en-US" sz="1600" dirty="0">
                <a:solidFill>
                  <a:schemeClr val="accent5"/>
                </a:solidFill>
              </a:rPr>
              <a:t>, </a:t>
            </a:r>
            <a:r>
              <a:rPr lang="en-US" sz="1600" dirty="0" err="1">
                <a:solidFill>
                  <a:schemeClr val="accent5"/>
                </a:solidFill>
              </a:rPr>
              <a:t>consectetur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adipiscing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elit</a:t>
            </a:r>
            <a:r>
              <a:rPr lang="en-US" sz="1600" dirty="0">
                <a:solidFill>
                  <a:schemeClr val="accent5"/>
                </a:solidFill>
              </a:rPr>
              <a:t>, sed do </a:t>
            </a:r>
            <a:r>
              <a:rPr lang="en-US" sz="1600" dirty="0" err="1">
                <a:solidFill>
                  <a:schemeClr val="accent5"/>
                </a:solidFill>
              </a:rPr>
              <a:t>eiusmod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tempor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incididunt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ut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labore</a:t>
            </a:r>
            <a:r>
              <a:rPr lang="en-US" sz="1600" dirty="0">
                <a:solidFill>
                  <a:schemeClr val="accent5"/>
                </a:solidFill>
              </a:rPr>
              <a:t> et dolore magna </a:t>
            </a:r>
            <a:r>
              <a:rPr lang="en-US" sz="1600" dirty="0" err="1">
                <a:solidFill>
                  <a:schemeClr val="accent5"/>
                </a:solidFill>
              </a:rPr>
              <a:t>aliqua</a:t>
            </a:r>
            <a:r>
              <a:rPr lang="en-US" sz="1600" dirty="0">
                <a:solidFill>
                  <a:schemeClr val="accent5"/>
                </a:solidFill>
              </a:rPr>
              <a:t>. </a:t>
            </a:r>
            <a:endParaRPr lang="ru-RU" sz="16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5"/>
                </a:solidFill>
              </a:rPr>
              <a:t>Ut </a:t>
            </a:r>
            <a:r>
              <a:rPr lang="en-US" sz="1600" dirty="0" err="1">
                <a:solidFill>
                  <a:schemeClr val="accent5"/>
                </a:solidFill>
              </a:rPr>
              <a:t>enim</a:t>
            </a:r>
            <a:r>
              <a:rPr lang="en-US" sz="1600" dirty="0">
                <a:solidFill>
                  <a:schemeClr val="accent5"/>
                </a:solidFill>
              </a:rPr>
              <a:t> ad minim </a:t>
            </a:r>
            <a:r>
              <a:rPr lang="en-US" sz="1600" dirty="0" err="1">
                <a:solidFill>
                  <a:schemeClr val="accent5"/>
                </a:solidFill>
              </a:rPr>
              <a:t>veniam</a:t>
            </a:r>
            <a:r>
              <a:rPr lang="en-US" sz="1600" dirty="0">
                <a:solidFill>
                  <a:schemeClr val="accent5"/>
                </a:solidFill>
              </a:rPr>
              <a:t>, </a:t>
            </a:r>
            <a:r>
              <a:rPr lang="en-US" sz="1600" dirty="0" err="1">
                <a:solidFill>
                  <a:schemeClr val="accent5"/>
                </a:solidFill>
              </a:rPr>
              <a:t>quis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nostrud</a:t>
            </a:r>
            <a:r>
              <a:rPr lang="en-US" sz="1600" dirty="0">
                <a:solidFill>
                  <a:schemeClr val="accent5"/>
                </a:solidFill>
              </a:rPr>
              <a:t> exercitation </a:t>
            </a:r>
            <a:r>
              <a:rPr lang="en-US" sz="1600" dirty="0" err="1">
                <a:solidFill>
                  <a:schemeClr val="accent5"/>
                </a:solidFill>
              </a:rPr>
              <a:t>ullamco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laboris</a:t>
            </a:r>
            <a:r>
              <a:rPr lang="en-US" sz="1600" dirty="0">
                <a:solidFill>
                  <a:schemeClr val="accent5"/>
                </a:solidFill>
              </a:rPr>
              <a:t> nisi </a:t>
            </a:r>
            <a:r>
              <a:rPr lang="en-US" sz="1600" dirty="0" err="1">
                <a:solidFill>
                  <a:schemeClr val="accent5"/>
                </a:solidFill>
              </a:rPr>
              <a:t>ut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aliquip</a:t>
            </a:r>
            <a:r>
              <a:rPr lang="en-US" sz="1600" dirty="0">
                <a:solidFill>
                  <a:schemeClr val="accent5"/>
                </a:solidFill>
              </a:rPr>
              <a:t> ex </a:t>
            </a:r>
            <a:r>
              <a:rPr lang="en-US" sz="1600" dirty="0" err="1">
                <a:solidFill>
                  <a:schemeClr val="accent5"/>
                </a:solidFill>
              </a:rPr>
              <a:t>ea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commodo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consequat</a:t>
            </a:r>
            <a:r>
              <a:rPr lang="en-US" sz="1600" dirty="0">
                <a:solidFill>
                  <a:schemeClr val="accent5"/>
                </a:solidFill>
              </a:rPr>
              <a:t>. </a:t>
            </a:r>
            <a:endParaRPr lang="ru-RU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54D0002-62AB-3749-D51F-D7C12E2622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608216"/>
              </p:ext>
            </p:extLst>
          </p:nvPr>
        </p:nvGraphicFramePr>
        <p:xfrm>
          <a:off x="504825" y="1984375"/>
          <a:ext cx="112569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04B7DA1B-4C3D-B301-2F20-ED72FF62407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731" y="1932195"/>
            <a:ext cx="4548294" cy="34819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Пользователи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20532" y="1927331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91942A5-A641-AE2F-CDF9-583C7ACE73B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06" y="1983798"/>
            <a:ext cx="11258202" cy="31669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E8051-1AD7-592C-ED62-8EA13BE3E11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64411" y="2014113"/>
            <a:ext cx="2886075" cy="318055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231211" y="1672811"/>
            <a:ext cx="733425" cy="733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240737" y="165814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236509" y="2014113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236508" y="2452262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4303309" y="1672811"/>
            <a:ext cx="733425" cy="733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4312834" y="168348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6317852" y="2014113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6317851" y="2452262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7384652" y="1672811"/>
            <a:ext cx="733425" cy="733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7394177" y="169030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3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89807" y="2452262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C8C8491-BCA4-D9AC-F122-85F5BCC66129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9D233449-3820-4416-87DE-B43BEFF1D085}"/>
              </a:ext>
            </a:extLst>
          </p:cNvPr>
          <p:cNvSpPr/>
          <p:nvPr/>
        </p:nvSpPr>
        <p:spPr>
          <a:xfrm>
            <a:off x="675311" y="2098942"/>
            <a:ext cx="2250000" cy="765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9B799B97-3509-4A95-BFB2-058D7496434A}"/>
              </a:ext>
            </a:extLst>
          </p:cNvPr>
          <p:cNvSpPr/>
          <p:nvPr/>
        </p:nvSpPr>
        <p:spPr>
          <a:xfrm>
            <a:off x="2925311" y="2095586"/>
            <a:ext cx="2250000" cy="76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18D2E8AB-34FB-4454-A68B-E7419AD3939A}"/>
              </a:ext>
            </a:extLst>
          </p:cNvPr>
          <p:cNvSpPr/>
          <p:nvPr/>
        </p:nvSpPr>
        <p:spPr>
          <a:xfrm>
            <a:off x="5175748" y="2095586"/>
            <a:ext cx="2250000" cy="765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5F26FF52-52C0-4C6C-A3F6-FE44289BB2BA}"/>
              </a:ext>
            </a:extLst>
          </p:cNvPr>
          <p:cNvSpPr/>
          <p:nvPr/>
        </p:nvSpPr>
        <p:spPr>
          <a:xfrm>
            <a:off x="675311" y="287065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9CDA7F0-C5BF-4B3D-8AA5-7BD71067D602}"/>
              </a:ext>
            </a:extLst>
          </p:cNvPr>
          <p:cNvSpPr/>
          <p:nvPr/>
        </p:nvSpPr>
        <p:spPr>
          <a:xfrm>
            <a:off x="2925311" y="2867297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609B71AF-3265-4E53-A99C-3FABCC466805}"/>
              </a:ext>
            </a:extLst>
          </p:cNvPr>
          <p:cNvSpPr/>
          <p:nvPr/>
        </p:nvSpPr>
        <p:spPr>
          <a:xfrm>
            <a:off x="5175748" y="2867297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7199A8B6-0ADC-4AD1-BFBD-97FE2698B29D}"/>
              </a:ext>
            </a:extLst>
          </p:cNvPr>
          <p:cNvSpPr/>
          <p:nvPr/>
        </p:nvSpPr>
        <p:spPr>
          <a:xfrm>
            <a:off x="679568" y="5657298"/>
            <a:ext cx="2250000" cy="183356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2626FC66-8D83-4BAB-B681-C116DACD5DD3}"/>
              </a:ext>
            </a:extLst>
          </p:cNvPr>
          <p:cNvSpPr/>
          <p:nvPr/>
        </p:nvSpPr>
        <p:spPr>
          <a:xfrm>
            <a:off x="2930468" y="5653942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2B4550E-EE07-4F35-8133-E17D3F4E3A40}"/>
              </a:ext>
            </a:extLst>
          </p:cNvPr>
          <p:cNvSpPr/>
          <p:nvPr/>
        </p:nvSpPr>
        <p:spPr>
          <a:xfrm>
            <a:off x="5180005" y="5653942"/>
            <a:ext cx="2250000" cy="18335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DCEBE907-0BD3-47F0-89C8-1EBFA4B20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0311" y="3060072"/>
            <a:ext cx="540000" cy="540000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D8130F33-1BB9-4F24-9816-86361F502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76054" y="3060072"/>
            <a:ext cx="540000" cy="540000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2B0A8CD7-E3F3-48FF-BB2C-E25D38DF5C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026054" y="3060072"/>
            <a:ext cx="540000" cy="5400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CB184B2-6388-4956-91A6-B92D4E62673D}"/>
              </a:ext>
            </a:extLst>
          </p:cNvPr>
          <p:cNvSpPr txBox="1"/>
          <p:nvPr/>
        </p:nvSpPr>
        <p:spPr>
          <a:xfrm>
            <a:off x="1482352" y="2105013"/>
            <a:ext cx="755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E6F2037-95CF-4B35-804A-B67AEC39A9D8}"/>
              </a:ext>
            </a:extLst>
          </p:cNvPr>
          <p:cNvSpPr txBox="1"/>
          <p:nvPr/>
        </p:nvSpPr>
        <p:spPr>
          <a:xfrm>
            <a:off x="3736195" y="2121086"/>
            <a:ext cx="755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0B98BD-3239-4606-AFFE-CC21C6FE7246}"/>
              </a:ext>
            </a:extLst>
          </p:cNvPr>
          <p:cNvSpPr txBox="1"/>
          <p:nvPr/>
        </p:nvSpPr>
        <p:spPr>
          <a:xfrm>
            <a:off x="5927337" y="2121086"/>
            <a:ext cx="755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78D2BC-4D33-4A9D-8045-848728BBF1E9}"/>
              </a:ext>
            </a:extLst>
          </p:cNvPr>
          <p:cNvSpPr txBox="1"/>
          <p:nvPr/>
        </p:nvSpPr>
        <p:spPr>
          <a:xfrm>
            <a:off x="808503" y="3800632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Lorem ipsum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913D53E-63EE-454B-838C-53475E78728C}"/>
              </a:ext>
            </a:extLst>
          </p:cNvPr>
          <p:cNvSpPr txBox="1"/>
          <p:nvPr/>
        </p:nvSpPr>
        <p:spPr>
          <a:xfrm>
            <a:off x="830683" y="4378686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4604E8-8132-4989-8838-CF9D314896DF}"/>
              </a:ext>
            </a:extLst>
          </p:cNvPr>
          <p:cNvSpPr txBox="1"/>
          <p:nvPr/>
        </p:nvSpPr>
        <p:spPr>
          <a:xfrm>
            <a:off x="3083131" y="3797146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BFFCFEB-3BAC-4F59-9E49-9751F950C75B}"/>
              </a:ext>
            </a:extLst>
          </p:cNvPr>
          <p:cNvSpPr txBox="1"/>
          <p:nvPr/>
        </p:nvSpPr>
        <p:spPr>
          <a:xfrm>
            <a:off x="3105311" y="4375200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8A511C-74D8-4613-9029-2BF879E7C098}"/>
              </a:ext>
            </a:extLst>
          </p:cNvPr>
          <p:cNvSpPr txBox="1"/>
          <p:nvPr/>
        </p:nvSpPr>
        <p:spPr>
          <a:xfrm>
            <a:off x="5308502" y="3797146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13F053E-E8B6-49B6-A6D6-7EBACF90C6F0}"/>
              </a:ext>
            </a:extLst>
          </p:cNvPr>
          <p:cNvSpPr txBox="1"/>
          <p:nvPr/>
        </p:nvSpPr>
        <p:spPr>
          <a:xfrm>
            <a:off x="5330682" y="4375200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972F306-2B0E-59AE-191A-CE6349F9F73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92093"/>
              </p:ext>
            </p:extLst>
          </p:nvPr>
        </p:nvGraphicFramePr>
        <p:xfrm>
          <a:off x="494422" y="1809000"/>
          <a:ext cx="9195956" cy="346096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9898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7C412FC-C39D-8D29-1BE3-1A10D1CCB87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405114" y="2232876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3">
                    <a:lumMod val="5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864564" y="4611457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5DF5F39-ECA1-CD5B-66B2-B66A72D6712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pch.vector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Школа искусст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4EFEB"/>
      </a:accent1>
      <a:accent2>
        <a:srgbClr val="FF887A"/>
      </a:accent2>
      <a:accent3>
        <a:srgbClr val="F9BF75"/>
      </a:accent3>
      <a:accent4>
        <a:srgbClr val="46779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625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TEAM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Presentation Template</dc:title>
  <dc:creator>User Obstinate</dc:creator>
  <cp:lastModifiedBy>User Obstinate</cp:lastModifiedBy>
  <cp:revision>19</cp:revision>
  <dcterms:created xsi:type="dcterms:W3CDTF">2021-08-17T12:08:22Z</dcterms:created>
  <dcterms:modified xsi:type="dcterms:W3CDTF">2023-08-07T18:50:40Z</dcterms:modified>
</cp:coreProperties>
</file>