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40" y="5591503"/>
            <a:ext cx="9478106" cy="1266497"/>
          </a:xfrm>
          <a:solidFill>
            <a:schemeClr val="accent1">
              <a:alpha val="62000"/>
            </a:schemeClr>
          </a:solidFill>
        </p:spPr>
        <p:txBody>
          <a:bodyPr anchor="ctr" anchorCtr="0"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C5A38AF-2290-D5EF-8128-E32BD8D799F7}"/>
              </a:ext>
            </a:extLst>
          </p:cNvPr>
          <p:cNvCxnSpPr/>
          <p:nvPr userDrawn="1"/>
        </p:nvCxnSpPr>
        <p:spPr>
          <a:xfrm>
            <a:off x="838200" y="2005011"/>
            <a:ext cx="5257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32B7932-3C0A-D595-F439-C34F537FD1DE}"/>
              </a:ext>
            </a:extLst>
          </p:cNvPr>
          <p:cNvCxnSpPr/>
          <p:nvPr userDrawn="1"/>
        </p:nvCxnSpPr>
        <p:spPr>
          <a:xfrm>
            <a:off x="6096000" y="6309053"/>
            <a:ext cx="5257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ee-slides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A83DA5-552F-D582-0A49-2EFE56280C49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E0493E-A617-5909-6E71-B34E1EEB3976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5"/>
              <a:extLst>
                <a:ext uri="{FF2B5EF4-FFF2-40B4-BE49-F238E27FC236}">
                  <a16:creationId xmlns:a16="http://schemas.microsoft.com/office/drawing/2014/main" id="{DD94F2C4-CFEA-50E9-86A7-4D9964FD1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free-photo/woman-black-holding-bag-hands_3836367.htm#query=bag%20in%20hands&amp;position=4&amp;from_view=search&amp;track=ais" TargetMode="External"/><Relationship Id="rId4" Type="http://schemas.openxmlformats.org/officeDocument/2006/relationships/hyperlink" Target="http://www.flatic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40" y="5382228"/>
            <a:ext cx="9478106" cy="1620455"/>
          </a:xfrm>
        </p:spPr>
        <p:txBody>
          <a:bodyPr>
            <a:normAutofit fontScale="90000"/>
          </a:bodyPr>
          <a:lstStyle/>
          <a:p>
            <a:r>
              <a:rPr lang="en-US" sz="11500" dirty="0"/>
              <a:t>Suitcase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87845-4477-4DE0-A408-BFF3DA64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30E30-2056-492A-92A4-54929C58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en-US" sz="2800" dirty="0"/>
              <a:t>Icons made by </a:t>
            </a:r>
            <a:r>
              <a:rPr lang="en-US" sz="2800" dirty="0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ru-RU" sz="2800" dirty="0"/>
          </a:p>
          <a:p>
            <a:r>
              <a:rPr lang="en-US" sz="2800" dirty="0">
                <a:hlinkClick r:id="rId5"/>
              </a:rPr>
              <a:t>Image</a:t>
            </a:r>
            <a:r>
              <a:rPr lang="en-US" sz="2800" dirty="0"/>
              <a:t> by Freepik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01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6896-7323-4847-9035-88A25AF9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1529443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1"/>
                </a:solidFill>
              </a:rPr>
              <a:t>987 654 321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30157-B29E-59D2-6194-155C8969308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9090EB5-F5CD-4A5A-998E-7492D781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0199"/>
              </p:ext>
            </p:extLst>
          </p:nvPr>
        </p:nvGraphicFramePr>
        <p:xfrm>
          <a:off x="838200" y="2177310"/>
          <a:ext cx="10515600" cy="35821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117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8F678-B4C3-1D2A-2D5B-7A766FE1606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914" y="2204357"/>
            <a:ext cx="5217886" cy="3543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F9971-F91C-47B0-8D45-FF5C7D2F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604" y="2249754"/>
            <a:ext cx="5217885" cy="298164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A20B02-312F-EE15-CFED-9DC7DC94E08E}"/>
              </a:ext>
            </a:extLst>
          </p:cNvPr>
          <p:cNvCxnSpPr/>
          <p:nvPr/>
        </p:nvCxnSpPr>
        <p:spPr>
          <a:xfrm>
            <a:off x="605604" y="5531541"/>
            <a:ext cx="279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2C112762-C6E9-9F34-5B79-8A05FFD5450A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A6373F6-2677-4FBA-B325-66FDEF290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34861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43654E-69DE-499A-8F58-2D9316A2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264" y="3861262"/>
            <a:ext cx="4529777" cy="2588444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12" name="Текст 6">
            <a:extLst>
              <a:ext uri="{FF2B5EF4-FFF2-40B4-BE49-F238E27FC236}">
                <a16:creationId xmlns:a16="http://schemas.microsoft.com/office/drawing/2014/main" id="{BF77033D-07FC-4029-87CB-33C1EE3F1622}"/>
              </a:ext>
            </a:extLst>
          </p:cNvPr>
          <p:cNvSpPr txBox="1">
            <a:spLocks/>
          </p:cNvSpPr>
          <p:nvPr/>
        </p:nvSpPr>
        <p:spPr>
          <a:xfrm>
            <a:off x="7212078" y="375112"/>
            <a:ext cx="4712151" cy="348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D2D3049-A14B-5ECF-6609-C923E5CCD60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7544D68-19DD-858E-8296-10F95334E8E5}"/>
              </a:ext>
            </a:extLst>
          </p:cNvPr>
          <p:cNvSpPr/>
          <p:nvPr/>
        </p:nvSpPr>
        <p:spPr>
          <a:xfrm>
            <a:off x="448500" y="3219994"/>
            <a:ext cx="11295000" cy="13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88B4E7A5-5266-DDAF-AE4A-3C80E00A7411}"/>
              </a:ext>
            </a:extLst>
          </p:cNvPr>
          <p:cNvGrpSpPr/>
          <p:nvPr/>
        </p:nvGrpSpPr>
        <p:grpSpPr>
          <a:xfrm>
            <a:off x="3013581" y="3107494"/>
            <a:ext cx="360000" cy="360000"/>
            <a:chOff x="3013581" y="3249000"/>
            <a:chExt cx="360000" cy="3600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9C471182-9AC9-3DF1-1D4C-442820AB385B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74127030-E05B-E7E7-01DD-A14D01B4274E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6EFE260-5670-27BF-787B-240A872F2089}"/>
              </a:ext>
            </a:extLst>
          </p:cNvPr>
          <p:cNvGrpSpPr/>
          <p:nvPr/>
        </p:nvGrpSpPr>
        <p:grpSpPr>
          <a:xfrm>
            <a:off x="1572102" y="310358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1E5B35B5-72F8-388D-BE7B-4F56A8E75561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807ABE4F-DFCE-03C9-721F-BF681ADC54F5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09AA11-AAB6-A4BB-FBF4-F3B5CD78824F}"/>
              </a:ext>
            </a:extLst>
          </p:cNvPr>
          <p:cNvGrpSpPr/>
          <p:nvPr/>
        </p:nvGrpSpPr>
        <p:grpSpPr>
          <a:xfrm>
            <a:off x="4455060" y="310091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204803A8-5789-A7A7-0A9D-5782C66AD948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63DAF805-9F69-5870-B7D5-4973DA33B5A5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92C807A-BFCA-9CA9-85C0-C6774E28DD37}"/>
              </a:ext>
            </a:extLst>
          </p:cNvPr>
          <p:cNvGrpSpPr/>
          <p:nvPr/>
        </p:nvGrpSpPr>
        <p:grpSpPr>
          <a:xfrm>
            <a:off x="5898967" y="3108861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C1D594B4-CA4C-E3E7-9735-60AD166F7718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724D701C-E6A3-CD83-3B1E-EA67A77E46A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05E13FAA-CF57-3198-9605-C24263F5FF7C}"/>
              </a:ext>
            </a:extLst>
          </p:cNvPr>
          <p:cNvGrpSpPr/>
          <p:nvPr/>
        </p:nvGrpSpPr>
        <p:grpSpPr>
          <a:xfrm>
            <a:off x="7377326" y="3107494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A260CA7A-EC80-E3A0-C589-5A49AE5F4B89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B648D9F7-B241-234C-A8D9-DAC3A5A63A71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C250B66D-C88C-DDA8-3DED-E9B53E23CAA3}"/>
              </a:ext>
            </a:extLst>
          </p:cNvPr>
          <p:cNvGrpSpPr/>
          <p:nvPr/>
        </p:nvGrpSpPr>
        <p:grpSpPr>
          <a:xfrm>
            <a:off x="8818421" y="309824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0DDBDCB2-F363-8F0C-4DEB-5CDF2FDA513E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32A54C58-DC00-CD5D-FBB4-67660293B338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889CF15-3E90-04B4-C534-E9BCB11B05D4}"/>
              </a:ext>
            </a:extLst>
          </p:cNvPr>
          <p:cNvGrpSpPr/>
          <p:nvPr/>
        </p:nvGrpSpPr>
        <p:grpSpPr>
          <a:xfrm>
            <a:off x="10296780" y="309557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722987D9-EB23-2AB4-E355-5313556A50AC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953BEDFA-683B-D755-7A16-E818B65F070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9" name="Круг: прозрачная заливка 108">
            <a:extLst>
              <a:ext uri="{FF2B5EF4-FFF2-40B4-BE49-F238E27FC236}">
                <a16:creationId xmlns:a16="http://schemas.microsoft.com/office/drawing/2014/main" id="{843041BD-227B-1196-C44F-A0D0B4483266}"/>
              </a:ext>
            </a:extLst>
          </p:cNvPr>
          <p:cNvSpPr/>
          <p:nvPr/>
        </p:nvSpPr>
        <p:spPr>
          <a:xfrm>
            <a:off x="5373357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Круг: прозрачная заливка 109">
            <a:extLst>
              <a:ext uri="{FF2B5EF4-FFF2-40B4-BE49-F238E27FC236}">
                <a16:creationId xmlns:a16="http://schemas.microsoft.com/office/drawing/2014/main" id="{B502A43A-5E01-C0FD-56CB-4E0F0E2D3761}"/>
              </a:ext>
            </a:extLst>
          </p:cNvPr>
          <p:cNvSpPr/>
          <p:nvPr/>
        </p:nvSpPr>
        <p:spPr>
          <a:xfrm>
            <a:off x="1046492" y="4668447"/>
            <a:ext cx="1404594" cy="14045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1" name="Круг: прозрачная заливка 110">
            <a:extLst>
              <a:ext uri="{FF2B5EF4-FFF2-40B4-BE49-F238E27FC236}">
                <a16:creationId xmlns:a16="http://schemas.microsoft.com/office/drawing/2014/main" id="{68F1AEAA-22A9-9137-73F2-27C03EE9D942}"/>
              </a:ext>
            </a:extLst>
          </p:cNvPr>
          <p:cNvSpPr/>
          <p:nvPr/>
        </p:nvSpPr>
        <p:spPr>
          <a:xfrm>
            <a:off x="2501856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Круг: прозрачная заливка 111">
            <a:extLst>
              <a:ext uri="{FF2B5EF4-FFF2-40B4-BE49-F238E27FC236}">
                <a16:creationId xmlns:a16="http://schemas.microsoft.com/office/drawing/2014/main" id="{E7EBD3E9-BE2C-6A7E-A596-AAE5635BCD17}"/>
              </a:ext>
            </a:extLst>
          </p:cNvPr>
          <p:cNvSpPr/>
          <p:nvPr/>
        </p:nvSpPr>
        <p:spPr>
          <a:xfrm>
            <a:off x="3929450" y="466844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Круг: прозрачная заливка 112">
            <a:extLst>
              <a:ext uri="{FF2B5EF4-FFF2-40B4-BE49-F238E27FC236}">
                <a16:creationId xmlns:a16="http://schemas.microsoft.com/office/drawing/2014/main" id="{91FDC876-DD3E-EEC7-DF4F-312AC79EE290}"/>
              </a:ext>
            </a:extLst>
          </p:cNvPr>
          <p:cNvSpPr/>
          <p:nvPr/>
        </p:nvSpPr>
        <p:spPr>
          <a:xfrm>
            <a:off x="6857958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Круг: прозрачная заливка 113">
            <a:extLst>
              <a:ext uri="{FF2B5EF4-FFF2-40B4-BE49-F238E27FC236}">
                <a16:creationId xmlns:a16="http://schemas.microsoft.com/office/drawing/2014/main" id="{BA3E15D2-953E-7A16-8680-30B45B274C76}"/>
              </a:ext>
            </a:extLst>
          </p:cNvPr>
          <p:cNvSpPr/>
          <p:nvPr/>
        </p:nvSpPr>
        <p:spPr>
          <a:xfrm>
            <a:off x="8299708" y="495505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5" name="Круг: прозрачная заливка 114">
            <a:extLst>
              <a:ext uri="{FF2B5EF4-FFF2-40B4-BE49-F238E27FC236}">
                <a16:creationId xmlns:a16="http://schemas.microsoft.com/office/drawing/2014/main" id="{9ECB5CA0-0CDA-52F6-5FF8-68B4BE2B661B}"/>
              </a:ext>
            </a:extLst>
          </p:cNvPr>
          <p:cNvSpPr/>
          <p:nvPr/>
        </p:nvSpPr>
        <p:spPr>
          <a:xfrm>
            <a:off x="9771170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Круг: прозрачная заливка 115">
            <a:extLst>
              <a:ext uri="{FF2B5EF4-FFF2-40B4-BE49-F238E27FC236}">
                <a16:creationId xmlns:a16="http://schemas.microsoft.com/office/drawing/2014/main" id="{A452FD0E-0E41-3097-B216-2DEA1FC2193E}"/>
              </a:ext>
            </a:extLst>
          </p:cNvPr>
          <p:cNvSpPr/>
          <p:nvPr/>
        </p:nvSpPr>
        <p:spPr>
          <a:xfrm flipV="1">
            <a:off x="1631957" y="4502494"/>
            <a:ext cx="217108" cy="217108"/>
          </a:xfrm>
          <a:prstGeom prst="donut">
            <a:avLst>
              <a:gd name="adj" fmla="val 31490"/>
            </a:avLst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7" name="Круг: прозрачная заливка 116">
            <a:extLst>
              <a:ext uri="{FF2B5EF4-FFF2-40B4-BE49-F238E27FC236}">
                <a16:creationId xmlns:a16="http://schemas.microsoft.com/office/drawing/2014/main" id="{CFD776B8-8CDE-ACA3-6A04-108DF9E6675B}"/>
              </a:ext>
            </a:extLst>
          </p:cNvPr>
          <p:cNvSpPr/>
          <p:nvPr/>
        </p:nvSpPr>
        <p:spPr>
          <a:xfrm flipV="1">
            <a:off x="5978866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Круг: прозрачная заливка 117">
            <a:extLst>
              <a:ext uri="{FF2B5EF4-FFF2-40B4-BE49-F238E27FC236}">
                <a16:creationId xmlns:a16="http://schemas.microsoft.com/office/drawing/2014/main" id="{9A1BE7B1-B4DD-5C90-1C94-28B2F4B67E37}"/>
              </a:ext>
            </a:extLst>
          </p:cNvPr>
          <p:cNvSpPr/>
          <p:nvPr/>
        </p:nvSpPr>
        <p:spPr>
          <a:xfrm flipV="1">
            <a:off x="4513801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Круг: прозрачная заливка 118">
            <a:extLst>
              <a:ext uri="{FF2B5EF4-FFF2-40B4-BE49-F238E27FC236}">
                <a16:creationId xmlns:a16="http://schemas.microsoft.com/office/drawing/2014/main" id="{D0B4AA5B-ACA2-F411-EFFC-6F514C6EDEBA}"/>
              </a:ext>
            </a:extLst>
          </p:cNvPr>
          <p:cNvSpPr/>
          <p:nvPr/>
        </p:nvSpPr>
        <p:spPr>
          <a:xfrm flipV="1">
            <a:off x="8895043" y="1850567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Круг: прозрачная заливка 119">
            <a:extLst>
              <a:ext uri="{FF2B5EF4-FFF2-40B4-BE49-F238E27FC236}">
                <a16:creationId xmlns:a16="http://schemas.microsoft.com/office/drawing/2014/main" id="{67751AB0-8797-76AA-A9A6-D73664486867}"/>
              </a:ext>
            </a:extLst>
          </p:cNvPr>
          <p:cNvSpPr/>
          <p:nvPr/>
        </p:nvSpPr>
        <p:spPr>
          <a:xfrm flipV="1">
            <a:off x="7438782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Круг: прозрачная заливка 120">
            <a:extLst>
              <a:ext uri="{FF2B5EF4-FFF2-40B4-BE49-F238E27FC236}">
                <a16:creationId xmlns:a16="http://schemas.microsoft.com/office/drawing/2014/main" id="{B5E17958-81CB-6810-373B-0FFA55DF5548}"/>
              </a:ext>
            </a:extLst>
          </p:cNvPr>
          <p:cNvSpPr/>
          <p:nvPr/>
        </p:nvSpPr>
        <p:spPr>
          <a:xfrm flipV="1">
            <a:off x="10361412" y="4505248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Дуга 121">
            <a:extLst>
              <a:ext uri="{FF2B5EF4-FFF2-40B4-BE49-F238E27FC236}">
                <a16:creationId xmlns:a16="http://schemas.microsoft.com/office/drawing/2014/main" id="{F4F00F55-4F63-8E8E-2A90-9B583FC73A47}"/>
              </a:ext>
            </a:extLst>
          </p:cNvPr>
          <p:cNvSpPr/>
          <p:nvPr/>
        </p:nvSpPr>
        <p:spPr>
          <a:xfrm rot="18803767">
            <a:off x="2988624" y="3014401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4B64D1A5-6846-CEDC-1289-3E38F50A5FB6}"/>
              </a:ext>
            </a:extLst>
          </p:cNvPr>
          <p:cNvCxnSpPr>
            <a:cxnSpLocks/>
          </p:cNvCxnSpPr>
          <p:nvPr/>
        </p:nvCxnSpPr>
        <p:spPr>
          <a:xfrm>
            <a:off x="6087420" y="2017986"/>
            <a:ext cx="0" cy="99000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Дуга 123">
            <a:extLst>
              <a:ext uri="{FF2B5EF4-FFF2-40B4-BE49-F238E27FC236}">
                <a16:creationId xmlns:a16="http://schemas.microsoft.com/office/drawing/2014/main" id="{1E4CD8EA-793C-9B62-4800-22EB320E70D6}"/>
              </a:ext>
            </a:extLst>
          </p:cNvPr>
          <p:cNvSpPr/>
          <p:nvPr/>
        </p:nvSpPr>
        <p:spPr>
          <a:xfrm rot="18803767">
            <a:off x="5875152" y="3004893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B0784D75-7D1D-F152-A503-E63064FB791F}"/>
              </a:ext>
            </a:extLst>
          </p:cNvPr>
          <p:cNvGrpSpPr/>
          <p:nvPr/>
        </p:nvGrpSpPr>
        <p:grpSpPr>
          <a:xfrm>
            <a:off x="8794294" y="2010842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75036E60-4C95-042A-C9FA-6FB5F829BE4A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Дуга 126">
              <a:extLst>
                <a:ext uri="{FF2B5EF4-FFF2-40B4-BE49-F238E27FC236}">
                  <a16:creationId xmlns:a16="http://schemas.microsoft.com/office/drawing/2014/main" id="{17E78E95-AE09-ADD8-003C-03BA0E1DC03F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31622B00-D359-6CE9-E91E-246F52B37B11}"/>
              </a:ext>
            </a:extLst>
          </p:cNvPr>
          <p:cNvGrpSpPr/>
          <p:nvPr/>
        </p:nvGrpSpPr>
        <p:grpSpPr>
          <a:xfrm rot="10800000">
            <a:off x="10271050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1E093885-3C95-A744-C0EE-82400FC79C3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>
              <a:extLst>
                <a:ext uri="{FF2B5EF4-FFF2-40B4-BE49-F238E27FC236}">
                  <a16:creationId xmlns:a16="http://schemas.microsoft.com/office/drawing/2014/main" id="{ACCE694D-CA3B-BA3D-9475-D4A046F0E1BE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F123EC10-381A-4516-63DE-53A8E26CB1D4}"/>
              </a:ext>
            </a:extLst>
          </p:cNvPr>
          <p:cNvGrpSpPr/>
          <p:nvPr/>
        </p:nvGrpSpPr>
        <p:grpSpPr>
          <a:xfrm rot="10800000">
            <a:off x="7348421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EC710DAB-75DA-F048-EA84-32D45245B83E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Дуга 132">
              <a:extLst>
                <a:ext uri="{FF2B5EF4-FFF2-40B4-BE49-F238E27FC236}">
                  <a16:creationId xmlns:a16="http://schemas.microsoft.com/office/drawing/2014/main" id="{95183635-F788-CEA1-9B14-98B5E53D7C4C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621260B3-FD72-28FD-06B5-DDFA839136A5}"/>
              </a:ext>
            </a:extLst>
          </p:cNvPr>
          <p:cNvGrpSpPr/>
          <p:nvPr/>
        </p:nvGrpSpPr>
        <p:grpSpPr>
          <a:xfrm rot="10800000">
            <a:off x="4428869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7D1F4E13-2A8E-B673-42F2-FE26D180F69C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Дуга 135">
              <a:extLst>
                <a:ext uri="{FF2B5EF4-FFF2-40B4-BE49-F238E27FC236}">
                  <a16:creationId xmlns:a16="http://schemas.microsoft.com/office/drawing/2014/main" id="{4366ED63-A796-835E-3603-726155E50D21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DAF44C73-9A9A-6C69-ABAF-D92291D34B59}"/>
              </a:ext>
            </a:extLst>
          </p:cNvPr>
          <p:cNvGrpSpPr/>
          <p:nvPr/>
        </p:nvGrpSpPr>
        <p:grpSpPr>
          <a:xfrm rot="10800000">
            <a:off x="1541595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8" name="Прямая соединительная линия 137">
              <a:extLst>
                <a:ext uri="{FF2B5EF4-FFF2-40B4-BE49-F238E27FC236}">
                  <a16:creationId xmlns:a16="http://schemas.microsoft.com/office/drawing/2014/main" id="{A46230AA-BB6A-D4AD-543C-7AB00A62A070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Дуга 138">
              <a:extLst>
                <a:ext uri="{FF2B5EF4-FFF2-40B4-BE49-F238E27FC236}">
                  <a16:creationId xmlns:a16="http://schemas.microsoft.com/office/drawing/2014/main" id="{4F3E7330-BC20-F035-D19C-5FC54F3B8E08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175D0D73-F7DE-136A-3403-33D19A831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6268" y="872434"/>
            <a:ext cx="648000" cy="64800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802DD721-55EF-65F7-9463-E8A94FCC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63420" y="866920"/>
            <a:ext cx="648000" cy="648000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8BD190BC-C389-132C-8C77-39EBF2305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71108" y="878721"/>
            <a:ext cx="648000" cy="6480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EF4C56B6-C729-B541-E57A-63C02A1158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16511" y="5046391"/>
            <a:ext cx="648000" cy="64800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47E016A8-C445-B437-E462-79B0ADF507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08324" y="5046391"/>
            <a:ext cx="648000" cy="64800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8F1C4BE8-2569-B625-1C3D-FEC1954B41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23336" y="5046391"/>
            <a:ext cx="648000" cy="648000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7D14ACB-6B0A-CB0C-C910-067E988EC2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152642" y="5040871"/>
            <a:ext cx="648000" cy="648000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984FF09-D7A9-76E9-704D-BC0C266E91E5}"/>
              </a:ext>
            </a:extLst>
          </p:cNvPr>
          <p:cNvSpPr txBox="1"/>
          <p:nvPr/>
        </p:nvSpPr>
        <p:spPr>
          <a:xfrm>
            <a:off x="1039811" y="1939560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DD3BD26-996A-A227-249C-D90958930986}"/>
              </a:ext>
            </a:extLst>
          </p:cNvPr>
          <p:cNvSpPr txBox="1"/>
          <p:nvPr/>
        </p:nvSpPr>
        <p:spPr>
          <a:xfrm>
            <a:off x="1200294" y="1604591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Lorem ipsum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B49A237-4BB5-B0C0-DDF5-8800525094C0}"/>
              </a:ext>
            </a:extLst>
          </p:cNvPr>
          <p:cNvSpPr txBox="1"/>
          <p:nvPr/>
        </p:nvSpPr>
        <p:spPr>
          <a:xfrm>
            <a:off x="2337290" y="3957406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FA7C669-677F-C31D-41D3-57F03328DA3B}"/>
              </a:ext>
            </a:extLst>
          </p:cNvPr>
          <p:cNvSpPr txBox="1"/>
          <p:nvPr/>
        </p:nvSpPr>
        <p:spPr>
          <a:xfrm>
            <a:off x="2556585" y="3713847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Lorem ipsum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B04FCD3-D812-E09B-DBBB-5FCEDFF94B16}"/>
              </a:ext>
            </a:extLst>
          </p:cNvPr>
          <p:cNvSpPr txBox="1"/>
          <p:nvPr/>
        </p:nvSpPr>
        <p:spPr>
          <a:xfrm>
            <a:off x="3871720" y="1939560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116C71E-9B6B-1D2D-B9A5-C793BD524E03}"/>
              </a:ext>
            </a:extLst>
          </p:cNvPr>
          <p:cNvSpPr txBox="1"/>
          <p:nvPr/>
        </p:nvSpPr>
        <p:spPr>
          <a:xfrm>
            <a:off x="4125776" y="1629670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Lorem ipsum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9958C42-AE1A-88E2-838B-1D4018C941C8}"/>
              </a:ext>
            </a:extLst>
          </p:cNvPr>
          <p:cNvSpPr txBox="1"/>
          <p:nvPr/>
        </p:nvSpPr>
        <p:spPr>
          <a:xfrm>
            <a:off x="6793135" y="1847960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9B5DC58-D088-7D0F-2D2A-32898934EC64}"/>
              </a:ext>
            </a:extLst>
          </p:cNvPr>
          <p:cNvSpPr txBox="1"/>
          <p:nvPr/>
        </p:nvSpPr>
        <p:spPr>
          <a:xfrm>
            <a:off x="6997120" y="1565030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Lorem ipsum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DDB99B2-BC75-CFD9-F045-F1D3C0CA673D}"/>
              </a:ext>
            </a:extLst>
          </p:cNvPr>
          <p:cNvSpPr txBox="1"/>
          <p:nvPr/>
        </p:nvSpPr>
        <p:spPr>
          <a:xfrm>
            <a:off x="5283425" y="3982341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89889D1-6F7D-0ECA-E804-849F9369D8FC}"/>
              </a:ext>
            </a:extLst>
          </p:cNvPr>
          <p:cNvSpPr txBox="1"/>
          <p:nvPr/>
        </p:nvSpPr>
        <p:spPr>
          <a:xfrm>
            <a:off x="5498126" y="3685454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Lorem ipsum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DB52619-4AFC-1307-AD9F-DFBF58F576B0}"/>
              </a:ext>
            </a:extLst>
          </p:cNvPr>
          <p:cNvSpPr txBox="1"/>
          <p:nvPr/>
        </p:nvSpPr>
        <p:spPr>
          <a:xfrm>
            <a:off x="8195328" y="4005695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9FC8D4F-DB0A-0108-97D1-74B487B68DFE}"/>
              </a:ext>
            </a:extLst>
          </p:cNvPr>
          <p:cNvSpPr txBox="1"/>
          <p:nvPr/>
        </p:nvSpPr>
        <p:spPr>
          <a:xfrm>
            <a:off x="8410029" y="3708808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Lorem ipsum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0A9ACD-4E3B-FA2E-F653-41813574FB52}"/>
              </a:ext>
            </a:extLst>
          </p:cNvPr>
          <p:cNvSpPr txBox="1"/>
          <p:nvPr/>
        </p:nvSpPr>
        <p:spPr>
          <a:xfrm>
            <a:off x="9508434" y="1855632"/>
            <a:ext cx="170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08127BD-4BEA-9971-59BB-CAD9C7250207}"/>
              </a:ext>
            </a:extLst>
          </p:cNvPr>
          <p:cNvSpPr txBox="1"/>
          <p:nvPr/>
        </p:nvSpPr>
        <p:spPr>
          <a:xfrm>
            <a:off x="9719486" y="1564485"/>
            <a:ext cx="128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Lorem ipsum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AA6E457-4125-629C-B2C4-0729A4DB1409}"/>
              </a:ext>
            </a:extLst>
          </p:cNvPr>
          <p:cNvSpPr txBox="1"/>
          <p:nvPr/>
        </p:nvSpPr>
        <p:spPr>
          <a:xfrm>
            <a:off x="1337195" y="6072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2025</a:t>
            </a:r>
            <a:endParaRPr lang="ru-RU" sz="2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D020570-970E-27B6-C2DB-CEBA497DF5EE}"/>
              </a:ext>
            </a:extLst>
          </p:cNvPr>
          <p:cNvSpPr txBox="1"/>
          <p:nvPr/>
        </p:nvSpPr>
        <p:spPr>
          <a:xfrm>
            <a:off x="2806088" y="5191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2024</a:t>
            </a:r>
            <a:endParaRPr lang="ru-RU" sz="2400" b="1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DD64B8A-EE66-BD53-C125-7F30C870A065}"/>
              </a:ext>
            </a:extLst>
          </p:cNvPr>
          <p:cNvSpPr txBox="1"/>
          <p:nvPr/>
        </p:nvSpPr>
        <p:spPr>
          <a:xfrm>
            <a:off x="5677589" y="5191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2022</a:t>
            </a:r>
            <a:endParaRPr lang="ru-RU" sz="2400" b="1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438C505-2E4F-85CB-D5EB-438172B9E0D1}"/>
              </a:ext>
            </a:extLst>
          </p:cNvPr>
          <p:cNvSpPr txBox="1"/>
          <p:nvPr/>
        </p:nvSpPr>
        <p:spPr>
          <a:xfrm>
            <a:off x="8591792" y="409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2020</a:t>
            </a:r>
            <a:endParaRPr lang="ru-RU" sz="2400" b="1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2778C1C-E37C-B3B2-A1CD-A97D561A5C7C}"/>
              </a:ext>
            </a:extLst>
          </p:cNvPr>
          <p:cNvSpPr txBox="1"/>
          <p:nvPr/>
        </p:nvSpPr>
        <p:spPr>
          <a:xfrm>
            <a:off x="4228431" y="6072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2023</a:t>
            </a:r>
            <a:endParaRPr lang="ru-RU" sz="2400" b="1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11CB3B-D91F-CC8F-379D-8E08F306A0FC}"/>
              </a:ext>
            </a:extLst>
          </p:cNvPr>
          <p:cNvSpPr txBox="1"/>
          <p:nvPr/>
        </p:nvSpPr>
        <p:spPr>
          <a:xfrm>
            <a:off x="7144020" y="607562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2021</a:t>
            </a:r>
            <a:endParaRPr lang="ru-RU" sz="2400" b="1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32D497F-81A4-6D92-5899-F869BA0E295D}"/>
              </a:ext>
            </a:extLst>
          </p:cNvPr>
          <p:cNvSpPr txBox="1"/>
          <p:nvPr/>
        </p:nvSpPr>
        <p:spPr>
          <a:xfrm>
            <a:off x="10066650" y="607562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2019</a:t>
            </a:r>
            <a:endParaRPr lang="ru-RU" sz="2400" b="1" dirty="0"/>
          </a:p>
        </p:txBody>
      </p:sp>
      <p:sp>
        <p:nvSpPr>
          <p:cNvPr id="168" name="Круг: прозрачная заливка 167">
            <a:extLst>
              <a:ext uri="{FF2B5EF4-FFF2-40B4-BE49-F238E27FC236}">
                <a16:creationId xmlns:a16="http://schemas.microsoft.com/office/drawing/2014/main" id="{BA59FE98-4C27-7DBA-68DA-30E66952F34D}"/>
              </a:ext>
            </a:extLst>
          </p:cNvPr>
          <p:cNvSpPr/>
          <p:nvPr/>
        </p:nvSpPr>
        <p:spPr>
          <a:xfrm flipV="1">
            <a:off x="3091676" y="1810386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E59F5A65-8506-8883-B386-CDFBB3AF3F7D}"/>
              </a:ext>
            </a:extLst>
          </p:cNvPr>
          <p:cNvCxnSpPr>
            <a:cxnSpLocks/>
          </p:cNvCxnSpPr>
          <p:nvPr/>
        </p:nvCxnSpPr>
        <p:spPr>
          <a:xfrm>
            <a:off x="3200230" y="2000758"/>
            <a:ext cx="0" cy="101602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8B6895AD-CE25-CD2A-7E5D-52B75F6D8C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5B92C2-974F-4A6E-AEC7-7D1A5280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929B2E-9596-4642-A165-08244C4B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F4AA8A9-DE0F-CE26-E00E-9D539039221B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113"/>
            <a:ext cx="2809876" cy="266700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43437" y="286992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09802" y="209047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4"/>
            <a:ext cx="2886075" cy="318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429624" y="286411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495988" y="210038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0FD32EA8-D36F-40EE-F0CB-2BF40FCD6AC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-882301" y="1323975"/>
            <a:ext cx="7491446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8EB63-280B-4390-BDA8-D0232360E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358" y="474025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805C4-9558-4DE8-B8BA-334C703A0A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35358" y="473618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107F3-AF8A-43FE-BD4A-DDB0B77D1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35358" y="473618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B9A577-5F3E-4223-874C-036D56A94C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35358" y="473618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42E77C5-7360-4346-8D91-13F3BAA1F06D}"/>
              </a:ext>
            </a:extLst>
          </p:cNvPr>
          <p:cNvSpPr txBox="1">
            <a:spLocks/>
          </p:cNvSpPr>
          <p:nvPr/>
        </p:nvSpPr>
        <p:spPr>
          <a:xfrm>
            <a:off x="1066800" y="2752347"/>
            <a:ext cx="3873500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Ut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737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Suitcase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Lorem ipsum dolor sit amet</vt:lpstr>
      <vt:lpstr>Lorem ipsum dolor sit amet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Suitcase Presentation Template from free-slides.net</dc:title>
  <dc:creator>User Obstinate</dc:creator>
  <cp:lastModifiedBy>User Obstinate</cp:lastModifiedBy>
  <cp:revision>14</cp:revision>
  <dcterms:created xsi:type="dcterms:W3CDTF">2021-05-05T06:53:09Z</dcterms:created>
  <dcterms:modified xsi:type="dcterms:W3CDTF">2023-08-21T15:28:23Z</dcterms:modified>
</cp:coreProperties>
</file>