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66" r:id="rId7"/>
    <p:sldId id="259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2" d="100"/>
          <a:sy n="82" d="100"/>
        </p:scale>
        <p:origin x="1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DE305-4DEC-4704-971E-64D94B784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000" y="594000"/>
            <a:ext cx="5769000" cy="2160000"/>
          </a:xfrm>
        </p:spPr>
        <p:txBody>
          <a:bodyPr anchor="b"/>
          <a:lstStyle>
            <a:lvl1pPr algn="ctr"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4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014D5-2E57-4325-9FA7-CD5FA599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CF416A-5A1D-4292-A1B1-DFB52D3E9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F00938-2478-4E97-AC14-17CA0191C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7F779E-5C09-41D7-A373-DD289C726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001D61-01DE-4D22-A602-FBB42B931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24495E-F4FB-468D-B7EF-D81FFA94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1197FF-A7A1-4DDB-9D3C-0B8A9AD5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BBC040-FA33-401F-89B1-501C72AE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68540-C7A1-4B2F-9F4C-6EA2B163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07872F-FBCE-40AD-96C0-2565EAAF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9205B5-AB20-40F6-B5FE-DA05AFC7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CD461A-DC68-45A4-865B-7884FA72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2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CE2CED-7020-45A3-AF75-E1D7B5007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70698F-18A3-434B-8ED8-98C5B5D2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014228-DAB4-47F3-ACED-AA19046C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2CB72-ABA4-40A7-8487-496FFD93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B4F80-91E3-4D89-B9D1-AAFF2634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B457CB-9C9E-452F-9E46-4C0639E89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095FE-770E-44FA-A422-2741E112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31D59-BF95-4C22-8FCB-0F195BBE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9064C4-8C01-47CB-A0AE-96CF69AA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ADE0A-1F5C-4B7F-AF3E-9E09190EF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341A9D-B5FE-4012-B0F9-BD6205217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F73AA6-6378-48EE-93B3-02632C863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E9E7ED-9A52-42FD-B431-208B8704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69C7F-3C39-4447-B58D-3FE9DB36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36944F-7799-4AC1-8837-AFAE6449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BAD01-F56C-4367-99A9-153DBE5D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33B80B-E0A4-4356-AE73-B0E131FAE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EC13C-8FE4-48F9-8176-AC767AEC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50681-7FF6-4E35-8A62-CCF3555E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7C8FC-1A1A-4ABA-AE64-9E08A82B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66E844-4589-4182-A53D-40A405ECC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B33E59-78CA-45E4-B9A8-C00BDF4CA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24F5F-0AC7-4E78-805D-FFABEECA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05851A-722D-4754-85EC-351D0E63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6796A1-0D86-4C35-9592-722BAFBD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EA24-79F0-483D-9A15-D930982C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EA24-79F0-483D-9A15-D930982C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000"/>
            <a:ext cx="9037800" cy="1325563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56266-EA46-4D96-A629-CE7914EC7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178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1BB465-C3D4-4C89-917E-890229958089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4E632F-AE55-4621-862D-86D9DCE7D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EA24-79F0-483D-9A15-D930982C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56266-EA46-4D96-A629-CE7914EC7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8F11C56-53CB-498A-A7A3-BEF7897BCC1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34475"/>
            <a:ext cx="52578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76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EA24-79F0-483D-9A15-D930982C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0A6470-1944-4486-8292-E086DD361ECE}"/>
              </a:ext>
            </a:extLst>
          </p:cNvPr>
          <p:cNvSpPr/>
          <p:nvPr userDrawn="1"/>
        </p:nvSpPr>
        <p:spPr>
          <a:xfrm>
            <a:off x="1956000" y="1899001"/>
            <a:ext cx="8280000" cy="33300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EA24-79F0-483D-9A15-D930982C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56266-EA46-4D96-A629-CE7914EC7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C2B3E-5BA7-4D38-BEE8-D2FB4FB6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1BB465-C3D4-4C89-917E-890229958089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06C1-A656-4F8A-8B1F-EDE2E1D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FD28-CA56-422A-972B-5D718FC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4E632F-AE55-4621-862D-86D9DCE7D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6E84-ECC8-43F6-95CF-9F1AABAE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6E4BED-8958-4B26-B525-61FC0434D9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D2EFA-5255-40E6-A08C-B13E264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6DF2A-EA55-4869-B9AD-9AD34203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3A1D4-A0BD-4232-B1C2-88DABFF5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153A5-86B7-4A64-A084-5246DEB8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29F2B-AFFB-479E-979D-B103162F7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CAC785-2F38-40B7-BD6A-04639578D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4CED6D-2ED6-424B-8364-6AEBE7A3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5AED4-985E-4A85-9675-6D7E7CC4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2EC087-9CB3-4567-9AD0-59125899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free-slides.net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4FFC3-E0EB-4013-88D0-B0A2417A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81C70-392E-4ACB-92B9-BA87CC3F1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ABDC4-7845-4872-8A71-F11EE4629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B465-C3D4-4C89-917E-89022995808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BEA69A-5B6E-40FA-9822-379482658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28A26C-692E-42DC-A4C2-D0727DF9A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632F-AE55-4621-862D-86D9DCE7D3A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DF811C-09A4-5E57-0E71-977E9D0FF9B6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43E26A-67B9-A925-A537-CCA73D94E2EE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8"/>
              <a:extLst>
                <a:ext uri="{FF2B5EF4-FFF2-40B4-BE49-F238E27FC236}">
                  <a16:creationId xmlns:a16="http://schemas.microsoft.com/office/drawing/2014/main" id="{74BBB688-A371-6562-1AA8-702332ABDD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9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-slides.net/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-slides.net/" TargetMode="External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%3ca%20href=%22https:/www.freepik.com/free-photo/beautiful-shining-stars-night-sky_7631083.htm#query=beautiful-shining-stars-night-sky&amp;position=0&amp;from_view=search&amp;track=sph&quot;&gt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75625-CD45-4655-A862-747A4CA2B4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dirty="0"/>
              <a:t>Space</a:t>
            </a:r>
            <a:endParaRPr lang="ru-RU" sz="13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ACA84-B3DC-CE7C-B061-65792FD41B87}"/>
              </a:ext>
            </a:extLst>
          </p:cNvPr>
          <p:cNvSpPr txBox="1"/>
          <p:nvPr/>
        </p:nvSpPr>
        <p:spPr>
          <a:xfrm>
            <a:off x="6888000" y="3192311"/>
            <a:ext cx="454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5C243"/>
                </a:solidFill>
              </a:rPr>
              <a:t>Lorem ipsum dolor sit </a:t>
            </a:r>
            <a:r>
              <a:rPr lang="en-US" dirty="0" err="1">
                <a:solidFill>
                  <a:srgbClr val="E5C243"/>
                </a:solidFill>
              </a:rPr>
              <a:t>amet</a:t>
            </a:r>
            <a:r>
              <a:rPr lang="en-US" dirty="0">
                <a:solidFill>
                  <a:srgbClr val="E5C243"/>
                </a:solidFill>
              </a:rPr>
              <a:t>, </a:t>
            </a:r>
            <a:r>
              <a:rPr lang="en-US" dirty="0" err="1">
                <a:solidFill>
                  <a:srgbClr val="E5C243"/>
                </a:solidFill>
              </a:rPr>
              <a:t>consectetur</a:t>
            </a:r>
            <a:r>
              <a:rPr lang="en-US" dirty="0">
                <a:solidFill>
                  <a:srgbClr val="E5C243"/>
                </a:solidFill>
              </a:rPr>
              <a:t> </a:t>
            </a:r>
            <a:r>
              <a:rPr lang="en-US" dirty="0" err="1">
                <a:solidFill>
                  <a:srgbClr val="E5C243"/>
                </a:solidFill>
              </a:rPr>
              <a:t>adipiscing</a:t>
            </a:r>
            <a:r>
              <a:rPr lang="en-US" dirty="0">
                <a:solidFill>
                  <a:srgbClr val="E5C243"/>
                </a:solidFill>
              </a:rPr>
              <a:t> </a:t>
            </a:r>
            <a:r>
              <a:rPr lang="en-US" dirty="0" err="1">
                <a:solidFill>
                  <a:srgbClr val="E5C243"/>
                </a:solidFill>
              </a:rPr>
              <a:t>elit</a:t>
            </a:r>
            <a:r>
              <a:rPr lang="en-US" dirty="0">
                <a:solidFill>
                  <a:srgbClr val="E5C243"/>
                </a:solidFill>
              </a:rPr>
              <a:t>, sed do </a:t>
            </a:r>
            <a:r>
              <a:rPr lang="en-US" dirty="0" err="1">
                <a:solidFill>
                  <a:srgbClr val="E5C243"/>
                </a:solidFill>
              </a:rPr>
              <a:t>eiusmod</a:t>
            </a:r>
            <a:r>
              <a:rPr lang="en-US" dirty="0">
                <a:solidFill>
                  <a:srgbClr val="E5C243"/>
                </a:solidFill>
              </a:rPr>
              <a:t> </a:t>
            </a:r>
            <a:r>
              <a:rPr lang="en-US" dirty="0" err="1">
                <a:solidFill>
                  <a:srgbClr val="E5C243"/>
                </a:solidFill>
              </a:rPr>
              <a:t>tempor</a:t>
            </a:r>
            <a:r>
              <a:rPr lang="en-US" dirty="0">
                <a:solidFill>
                  <a:srgbClr val="E5C243"/>
                </a:solidFill>
              </a:rPr>
              <a:t> </a:t>
            </a:r>
            <a:r>
              <a:rPr lang="en-US" dirty="0" err="1">
                <a:solidFill>
                  <a:srgbClr val="E5C243"/>
                </a:solidFill>
              </a:rPr>
              <a:t>incididunt</a:t>
            </a:r>
            <a:r>
              <a:rPr lang="en-US" dirty="0">
                <a:solidFill>
                  <a:srgbClr val="E5C243"/>
                </a:solidFill>
              </a:rPr>
              <a:t> </a:t>
            </a:r>
            <a:r>
              <a:rPr lang="en-US" dirty="0" err="1">
                <a:solidFill>
                  <a:srgbClr val="E5C243"/>
                </a:solidFill>
              </a:rPr>
              <a:t>ut</a:t>
            </a:r>
            <a:r>
              <a:rPr lang="en-US" dirty="0">
                <a:solidFill>
                  <a:srgbClr val="E5C243"/>
                </a:solidFill>
              </a:rPr>
              <a:t> labore et dolore magna </a:t>
            </a:r>
            <a:r>
              <a:rPr lang="en-US" dirty="0" err="1">
                <a:solidFill>
                  <a:srgbClr val="E5C243"/>
                </a:solidFill>
              </a:rPr>
              <a:t>aliqua</a:t>
            </a:r>
            <a:r>
              <a:rPr lang="en-US" dirty="0">
                <a:solidFill>
                  <a:srgbClr val="E5C243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0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6C2665-0E18-49A1-ADFC-DB2DB573C58D}"/>
              </a:ext>
            </a:extLst>
          </p:cNvPr>
          <p:cNvSpPr txBox="1"/>
          <p:nvPr/>
        </p:nvSpPr>
        <p:spPr>
          <a:xfrm>
            <a:off x="2631000" y="2259000"/>
            <a:ext cx="693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</a:rPr>
              <a:t>THANK YOU</a:t>
            </a:r>
            <a:endParaRPr lang="ru-RU" sz="5400" dirty="0">
              <a:solidFill>
                <a:schemeClr val="bg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3D4577-7035-4CD7-BC95-1784A06868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6000" y="3924000"/>
            <a:ext cx="476176" cy="476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EE5FCA-3461-44BE-A3C8-D2C79F56D8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66001" y="3924000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9BF93E-F495-48B0-8CB0-BF7EEAD5CD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76000" y="392400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B57BE2-A686-4AE9-8782-1C85C6C9433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86000" y="3924000"/>
            <a:ext cx="476176" cy="4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2FC35-5D96-4538-95C3-7EBF9BFB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1EB3EC96-6755-4DA5-9D3B-325B4FFF795A}"/>
              </a:ext>
            </a:extLst>
          </p:cNvPr>
          <p:cNvSpPr txBox="1">
            <a:spLocks/>
          </p:cNvSpPr>
          <p:nvPr/>
        </p:nvSpPr>
        <p:spPr>
          <a:xfrm>
            <a:off x="156000" y="2529000"/>
            <a:ext cx="91728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bg2"/>
                </a:solidFill>
              </a:rPr>
              <a:t>987 654 321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68C9F-D52E-4B69-9EDE-9B536C863A23}"/>
              </a:ext>
            </a:extLst>
          </p:cNvPr>
          <p:cNvSpPr txBox="1"/>
          <p:nvPr/>
        </p:nvSpPr>
        <p:spPr>
          <a:xfrm>
            <a:off x="178440" y="4599000"/>
            <a:ext cx="867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Lorem ipsum dolor sit </a:t>
            </a:r>
            <a:r>
              <a:rPr lang="en-US" sz="2000" dirty="0" err="1">
                <a:solidFill>
                  <a:schemeClr val="accent3"/>
                </a:solidFill>
              </a:rPr>
              <a:t>amet</a:t>
            </a:r>
            <a:r>
              <a:rPr lang="en-US" sz="2000" dirty="0">
                <a:solidFill>
                  <a:schemeClr val="accent3"/>
                </a:solidFill>
              </a:rPr>
              <a:t>, </a:t>
            </a:r>
            <a:r>
              <a:rPr lang="en-US" sz="2000" dirty="0" err="1">
                <a:solidFill>
                  <a:schemeClr val="accent3"/>
                </a:solidFill>
              </a:rPr>
              <a:t>consectetur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err="1">
                <a:solidFill>
                  <a:schemeClr val="accent3"/>
                </a:solidFill>
              </a:rPr>
              <a:t>adipiscing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err="1">
                <a:solidFill>
                  <a:schemeClr val="accent3"/>
                </a:solidFill>
              </a:rPr>
              <a:t>elit</a:t>
            </a:r>
            <a:r>
              <a:rPr lang="en-US" sz="2000" dirty="0">
                <a:solidFill>
                  <a:schemeClr val="accent3"/>
                </a:solidFill>
              </a:rPr>
              <a:t>, sed do </a:t>
            </a:r>
            <a:r>
              <a:rPr lang="en-US" sz="2000" dirty="0" err="1">
                <a:solidFill>
                  <a:schemeClr val="accent3"/>
                </a:solidFill>
              </a:rPr>
              <a:t>eiusmod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err="1">
                <a:solidFill>
                  <a:schemeClr val="accent3"/>
                </a:solidFill>
              </a:rPr>
              <a:t>tempor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err="1">
                <a:solidFill>
                  <a:schemeClr val="accent3"/>
                </a:solidFill>
              </a:rPr>
              <a:t>incididunt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err="1">
                <a:solidFill>
                  <a:schemeClr val="accent3"/>
                </a:solidFill>
              </a:rPr>
              <a:t>ut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err="1">
                <a:solidFill>
                  <a:schemeClr val="accent3"/>
                </a:solidFill>
              </a:rPr>
              <a:t>labore</a:t>
            </a:r>
            <a:r>
              <a:rPr lang="en-US" sz="2000" dirty="0">
                <a:solidFill>
                  <a:schemeClr val="accent3"/>
                </a:solidFill>
              </a:rPr>
              <a:t> et dolore magna </a:t>
            </a:r>
            <a:r>
              <a:rPr lang="en-US" sz="2000" dirty="0" err="1">
                <a:solidFill>
                  <a:schemeClr val="accent3"/>
                </a:solidFill>
              </a:rPr>
              <a:t>aliqua</a:t>
            </a:r>
            <a:r>
              <a:rPr lang="en-US" sz="2000" dirty="0">
                <a:solidFill>
                  <a:schemeClr val="accent3"/>
                </a:solidFill>
              </a:rPr>
              <a:t>. 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E0EF948-7035-044E-CF87-387348A02ACC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73661-ED97-4A15-B793-FDA613E0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E55F13-1A48-4202-90BC-A02A4CF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161866F-7E3F-BE04-C2A8-F9A03EECD386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E2FDA-A24D-465F-ABDC-C0BDAAF3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9139BEF-FAC5-8830-67D2-9FBEB879B329}"/>
              </a:ext>
            </a:extLst>
          </p:cNvPr>
          <p:cNvSpPr/>
          <p:nvPr/>
        </p:nvSpPr>
        <p:spPr>
          <a:xfrm>
            <a:off x="2060769" y="4639909"/>
            <a:ext cx="345231" cy="3080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79073F77-3CCB-B558-8654-00E0483F794B}"/>
              </a:ext>
            </a:extLst>
          </p:cNvPr>
          <p:cNvSpPr/>
          <p:nvPr/>
        </p:nvSpPr>
        <p:spPr>
          <a:xfrm>
            <a:off x="561000" y="4639909"/>
            <a:ext cx="345231" cy="3080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осьмиугольник 31">
            <a:extLst>
              <a:ext uri="{FF2B5EF4-FFF2-40B4-BE49-F238E27FC236}">
                <a16:creationId xmlns:a16="http://schemas.microsoft.com/office/drawing/2014/main" id="{7CC4D381-C508-2DE6-A82C-DB6DADE64151}"/>
              </a:ext>
            </a:extLst>
          </p:cNvPr>
          <p:cNvSpPr/>
          <p:nvPr/>
        </p:nvSpPr>
        <p:spPr>
          <a:xfrm>
            <a:off x="336000" y="2565042"/>
            <a:ext cx="2295000" cy="2518902"/>
          </a:xfrm>
          <a:prstGeom prst="oct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5BD6B527-6D0A-6120-6C98-A32565FEC071}"/>
              </a:ext>
            </a:extLst>
          </p:cNvPr>
          <p:cNvSpPr/>
          <p:nvPr/>
        </p:nvSpPr>
        <p:spPr>
          <a:xfrm>
            <a:off x="560999" y="4793927"/>
            <a:ext cx="1845419" cy="308038"/>
          </a:xfrm>
          <a:custGeom>
            <a:avLst/>
            <a:gdLst>
              <a:gd name="connsiteX0" fmla="*/ 172616 w 1845419"/>
              <a:gd name="connsiteY0" fmla="*/ 0 h 308038"/>
              <a:gd name="connsiteX1" fmla="*/ 172622 w 1845419"/>
              <a:gd name="connsiteY1" fmla="*/ 1 h 308038"/>
              <a:gd name="connsiteX2" fmla="*/ 1672798 w 1845419"/>
              <a:gd name="connsiteY2" fmla="*/ 1 h 308038"/>
              <a:gd name="connsiteX3" fmla="*/ 1672803 w 1845419"/>
              <a:gd name="connsiteY3" fmla="*/ 0 h 308038"/>
              <a:gd name="connsiteX4" fmla="*/ 1672809 w 1845419"/>
              <a:gd name="connsiteY4" fmla="*/ 1 h 308038"/>
              <a:gd name="connsiteX5" fmla="*/ 1845001 w 1845419"/>
              <a:gd name="connsiteY5" fmla="*/ 1 h 308038"/>
              <a:gd name="connsiteX6" fmla="*/ 1845001 w 1845419"/>
              <a:gd name="connsiteY6" fmla="*/ 152172 h 308038"/>
              <a:gd name="connsiteX7" fmla="*/ 1845419 w 1845419"/>
              <a:gd name="connsiteY7" fmla="*/ 154019 h 308038"/>
              <a:gd name="connsiteX8" fmla="*/ 1739993 w 1845419"/>
              <a:gd name="connsiteY8" fmla="*/ 295935 h 308038"/>
              <a:gd name="connsiteX9" fmla="*/ 1694976 w 1845419"/>
              <a:gd name="connsiteY9" fmla="*/ 304044 h 308038"/>
              <a:gd name="connsiteX10" fmla="*/ 1690983 w 1845419"/>
              <a:gd name="connsiteY10" fmla="*/ 308037 h 308038"/>
              <a:gd name="connsiteX11" fmla="*/ 1672809 w 1845419"/>
              <a:gd name="connsiteY11" fmla="*/ 308037 h 308038"/>
              <a:gd name="connsiteX12" fmla="*/ 1672803 w 1845419"/>
              <a:gd name="connsiteY12" fmla="*/ 308038 h 308038"/>
              <a:gd name="connsiteX13" fmla="*/ 1672798 w 1845419"/>
              <a:gd name="connsiteY13" fmla="*/ 308037 h 308038"/>
              <a:gd name="connsiteX14" fmla="*/ 172622 w 1845419"/>
              <a:gd name="connsiteY14" fmla="*/ 308037 h 308038"/>
              <a:gd name="connsiteX15" fmla="*/ 172616 w 1845419"/>
              <a:gd name="connsiteY15" fmla="*/ 308038 h 308038"/>
              <a:gd name="connsiteX16" fmla="*/ 172610 w 1845419"/>
              <a:gd name="connsiteY16" fmla="*/ 308037 h 308038"/>
              <a:gd name="connsiteX17" fmla="*/ 154019 w 1845419"/>
              <a:gd name="connsiteY17" fmla="*/ 308037 h 308038"/>
              <a:gd name="connsiteX18" fmla="*/ 149934 w 1845419"/>
              <a:gd name="connsiteY18" fmla="*/ 303952 h 308038"/>
              <a:gd name="connsiteX19" fmla="*/ 105426 w 1845419"/>
              <a:gd name="connsiteY19" fmla="*/ 295935 h 308038"/>
              <a:gd name="connsiteX20" fmla="*/ 0 w 1845419"/>
              <a:gd name="connsiteY20" fmla="*/ 154019 h 308038"/>
              <a:gd name="connsiteX21" fmla="*/ 1 w 1845419"/>
              <a:gd name="connsiteY21" fmla="*/ 154015 h 308038"/>
              <a:gd name="connsiteX22" fmla="*/ 1 w 1845419"/>
              <a:gd name="connsiteY22" fmla="*/ 1 h 308038"/>
              <a:gd name="connsiteX23" fmla="*/ 172610 w 1845419"/>
              <a:gd name="connsiteY23" fmla="*/ 1 h 30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45419" h="308038">
                <a:moveTo>
                  <a:pt x="172616" y="0"/>
                </a:moveTo>
                <a:lnTo>
                  <a:pt x="172622" y="1"/>
                </a:lnTo>
                <a:lnTo>
                  <a:pt x="1672798" y="1"/>
                </a:lnTo>
                <a:lnTo>
                  <a:pt x="1672803" y="0"/>
                </a:lnTo>
                <a:lnTo>
                  <a:pt x="1672809" y="1"/>
                </a:lnTo>
                <a:lnTo>
                  <a:pt x="1845001" y="1"/>
                </a:lnTo>
                <a:lnTo>
                  <a:pt x="1845001" y="152172"/>
                </a:lnTo>
                <a:lnTo>
                  <a:pt x="1845419" y="154019"/>
                </a:lnTo>
                <a:cubicBezTo>
                  <a:pt x="1845419" y="217816"/>
                  <a:pt x="1801947" y="272553"/>
                  <a:pt x="1739993" y="295935"/>
                </a:cubicBezTo>
                <a:lnTo>
                  <a:pt x="1694976" y="304044"/>
                </a:lnTo>
                <a:lnTo>
                  <a:pt x="1690983" y="308037"/>
                </a:lnTo>
                <a:lnTo>
                  <a:pt x="1672809" y="308037"/>
                </a:lnTo>
                <a:lnTo>
                  <a:pt x="1672803" y="308038"/>
                </a:lnTo>
                <a:lnTo>
                  <a:pt x="1672798" y="308037"/>
                </a:lnTo>
                <a:lnTo>
                  <a:pt x="172622" y="308037"/>
                </a:lnTo>
                <a:lnTo>
                  <a:pt x="172616" y="308038"/>
                </a:lnTo>
                <a:lnTo>
                  <a:pt x="172610" y="308037"/>
                </a:lnTo>
                <a:lnTo>
                  <a:pt x="154019" y="308037"/>
                </a:lnTo>
                <a:lnTo>
                  <a:pt x="149934" y="303952"/>
                </a:lnTo>
                <a:lnTo>
                  <a:pt x="105426" y="295935"/>
                </a:lnTo>
                <a:cubicBezTo>
                  <a:pt x="43472" y="272553"/>
                  <a:pt x="0" y="217816"/>
                  <a:pt x="0" y="154019"/>
                </a:cubicBezTo>
                <a:lnTo>
                  <a:pt x="1" y="154015"/>
                </a:lnTo>
                <a:lnTo>
                  <a:pt x="1" y="1"/>
                </a:lnTo>
                <a:lnTo>
                  <a:pt x="172610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Блок-схема: задержка 33">
            <a:extLst>
              <a:ext uri="{FF2B5EF4-FFF2-40B4-BE49-F238E27FC236}">
                <a16:creationId xmlns:a16="http://schemas.microsoft.com/office/drawing/2014/main" id="{F97CE7AE-E305-0CD8-FA4E-33454BC962C8}"/>
              </a:ext>
            </a:extLst>
          </p:cNvPr>
          <p:cNvSpPr/>
          <p:nvPr/>
        </p:nvSpPr>
        <p:spPr>
          <a:xfrm rot="5400000">
            <a:off x="1270294" y="2440746"/>
            <a:ext cx="426410" cy="675002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22CC1C-84B6-1966-1FD7-32224D0C5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603" y="2628351"/>
            <a:ext cx="299791" cy="299791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439A497-A150-3461-49EE-A4C7304A8A36}"/>
              </a:ext>
            </a:extLst>
          </p:cNvPr>
          <p:cNvSpPr/>
          <p:nvPr/>
        </p:nvSpPr>
        <p:spPr>
          <a:xfrm>
            <a:off x="582714" y="3715854"/>
            <a:ext cx="182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consectetuer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B6F7483-C36C-D18D-C5A4-4322394B0C8B}"/>
              </a:ext>
            </a:extLst>
          </p:cNvPr>
          <p:cNvSpPr/>
          <p:nvPr/>
        </p:nvSpPr>
        <p:spPr>
          <a:xfrm>
            <a:off x="667268" y="3191777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TITLE</a:t>
            </a:r>
            <a:endParaRPr lang="ru-RU" b="1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82DB315-2056-DEC9-252D-10534F4CB7A1}"/>
              </a:ext>
            </a:extLst>
          </p:cNvPr>
          <p:cNvSpPr/>
          <p:nvPr/>
        </p:nvSpPr>
        <p:spPr>
          <a:xfrm>
            <a:off x="5171940" y="4639909"/>
            <a:ext cx="345231" cy="3080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B8FFEDD-7647-AA5E-C9AE-13DF4BC9332E}"/>
              </a:ext>
            </a:extLst>
          </p:cNvPr>
          <p:cNvSpPr/>
          <p:nvPr/>
        </p:nvSpPr>
        <p:spPr>
          <a:xfrm>
            <a:off x="3672171" y="4639909"/>
            <a:ext cx="345231" cy="3080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Восьмиугольник 39">
            <a:extLst>
              <a:ext uri="{FF2B5EF4-FFF2-40B4-BE49-F238E27FC236}">
                <a16:creationId xmlns:a16="http://schemas.microsoft.com/office/drawing/2014/main" id="{1AC22C81-54C9-D824-A75A-72A068DBE709}"/>
              </a:ext>
            </a:extLst>
          </p:cNvPr>
          <p:cNvSpPr/>
          <p:nvPr/>
        </p:nvSpPr>
        <p:spPr>
          <a:xfrm>
            <a:off x="3447171" y="2565042"/>
            <a:ext cx="2295000" cy="2518902"/>
          </a:xfrm>
          <a:prstGeom prst="oct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id="{6F092DC7-6F27-743E-4E3E-0D70435168AB}"/>
              </a:ext>
            </a:extLst>
          </p:cNvPr>
          <p:cNvSpPr/>
          <p:nvPr/>
        </p:nvSpPr>
        <p:spPr>
          <a:xfrm>
            <a:off x="3672170" y="4793927"/>
            <a:ext cx="1845419" cy="308038"/>
          </a:xfrm>
          <a:custGeom>
            <a:avLst/>
            <a:gdLst>
              <a:gd name="connsiteX0" fmla="*/ 172616 w 1845419"/>
              <a:gd name="connsiteY0" fmla="*/ 0 h 308038"/>
              <a:gd name="connsiteX1" fmla="*/ 172621 w 1845419"/>
              <a:gd name="connsiteY1" fmla="*/ 1 h 308038"/>
              <a:gd name="connsiteX2" fmla="*/ 1672798 w 1845419"/>
              <a:gd name="connsiteY2" fmla="*/ 1 h 308038"/>
              <a:gd name="connsiteX3" fmla="*/ 1672803 w 1845419"/>
              <a:gd name="connsiteY3" fmla="*/ 0 h 308038"/>
              <a:gd name="connsiteX4" fmla="*/ 1672809 w 1845419"/>
              <a:gd name="connsiteY4" fmla="*/ 1 h 308038"/>
              <a:gd name="connsiteX5" fmla="*/ 1845001 w 1845419"/>
              <a:gd name="connsiteY5" fmla="*/ 1 h 308038"/>
              <a:gd name="connsiteX6" fmla="*/ 1845001 w 1845419"/>
              <a:gd name="connsiteY6" fmla="*/ 152172 h 308038"/>
              <a:gd name="connsiteX7" fmla="*/ 1845419 w 1845419"/>
              <a:gd name="connsiteY7" fmla="*/ 154019 h 308038"/>
              <a:gd name="connsiteX8" fmla="*/ 1739993 w 1845419"/>
              <a:gd name="connsiteY8" fmla="*/ 295935 h 308038"/>
              <a:gd name="connsiteX9" fmla="*/ 1694977 w 1845419"/>
              <a:gd name="connsiteY9" fmla="*/ 304044 h 308038"/>
              <a:gd name="connsiteX10" fmla="*/ 1690983 w 1845419"/>
              <a:gd name="connsiteY10" fmla="*/ 308037 h 308038"/>
              <a:gd name="connsiteX11" fmla="*/ 1672809 w 1845419"/>
              <a:gd name="connsiteY11" fmla="*/ 308037 h 308038"/>
              <a:gd name="connsiteX12" fmla="*/ 1672803 w 1845419"/>
              <a:gd name="connsiteY12" fmla="*/ 308038 h 308038"/>
              <a:gd name="connsiteX13" fmla="*/ 1672798 w 1845419"/>
              <a:gd name="connsiteY13" fmla="*/ 308037 h 308038"/>
              <a:gd name="connsiteX14" fmla="*/ 172621 w 1845419"/>
              <a:gd name="connsiteY14" fmla="*/ 308037 h 308038"/>
              <a:gd name="connsiteX15" fmla="*/ 172616 w 1845419"/>
              <a:gd name="connsiteY15" fmla="*/ 308038 h 308038"/>
              <a:gd name="connsiteX16" fmla="*/ 172610 w 1845419"/>
              <a:gd name="connsiteY16" fmla="*/ 308037 h 308038"/>
              <a:gd name="connsiteX17" fmla="*/ 154019 w 1845419"/>
              <a:gd name="connsiteY17" fmla="*/ 308037 h 308038"/>
              <a:gd name="connsiteX18" fmla="*/ 149934 w 1845419"/>
              <a:gd name="connsiteY18" fmla="*/ 303952 h 308038"/>
              <a:gd name="connsiteX19" fmla="*/ 105426 w 1845419"/>
              <a:gd name="connsiteY19" fmla="*/ 295935 h 308038"/>
              <a:gd name="connsiteX20" fmla="*/ 0 w 1845419"/>
              <a:gd name="connsiteY20" fmla="*/ 154019 h 308038"/>
              <a:gd name="connsiteX21" fmla="*/ 1 w 1845419"/>
              <a:gd name="connsiteY21" fmla="*/ 154015 h 308038"/>
              <a:gd name="connsiteX22" fmla="*/ 1 w 1845419"/>
              <a:gd name="connsiteY22" fmla="*/ 1 h 308038"/>
              <a:gd name="connsiteX23" fmla="*/ 172610 w 1845419"/>
              <a:gd name="connsiteY23" fmla="*/ 1 h 30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45419" h="308038">
                <a:moveTo>
                  <a:pt x="172616" y="0"/>
                </a:moveTo>
                <a:lnTo>
                  <a:pt x="172621" y="1"/>
                </a:lnTo>
                <a:lnTo>
                  <a:pt x="1672798" y="1"/>
                </a:lnTo>
                <a:lnTo>
                  <a:pt x="1672803" y="0"/>
                </a:lnTo>
                <a:lnTo>
                  <a:pt x="1672809" y="1"/>
                </a:lnTo>
                <a:lnTo>
                  <a:pt x="1845001" y="1"/>
                </a:lnTo>
                <a:lnTo>
                  <a:pt x="1845001" y="152172"/>
                </a:lnTo>
                <a:lnTo>
                  <a:pt x="1845419" y="154019"/>
                </a:lnTo>
                <a:cubicBezTo>
                  <a:pt x="1845419" y="217816"/>
                  <a:pt x="1801948" y="272553"/>
                  <a:pt x="1739993" y="295935"/>
                </a:cubicBezTo>
                <a:lnTo>
                  <a:pt x="1694977" y="304044"/>
                </a:lnTo>
                <a:lnTo>
                  <a:pt x="1690983" y="308037"/>
                </a:lnTo>
                <a:lnTo>
                  <a:pt x="1672809" y="308037"/>
                </a:lnTo>
                <a:lnTo>
                  <a:pt x="1672803" y="308038"/>
                </a:lnTo>
                <a:lnTo>
                  <a:pt x="1672798" y="308037"/>
                </a:lnTo>
                <a:lnTo>
                  <a:pt x="172621" y="308037"/>
                </a:lnTo>
                <a:lnTo>
                  <a:pt x="172616" y="308038"/>
                </a:lnTo>
                <a:lnTo>
                  <a:pt x="172610" y="308037"/>
                </a:lnTo>
                <a:lnTo>
                  <a:pt x="154019" y="308037"/>
                </a:lnTo>
                <a:lnTo>
                  <a:pt x="149934" y="303952"/>
                </a:lnTo>
                <a:lnTo>
                  <a:pt x="105426" y="295935"/>
                </a:lnTo>
                <a:cubicBezTo>
                  <a:pt x="43472" y="272553"/>
                  <a:pt x="0" y="217816"/>
                  <a:pt x="0" y="154019"/>
                </a:cubicBezTo>
                <a:lnTo>
                  <a:pt x="1" y="154015"/>
                </a:lnTo>
                <a:lnTo>
                  <a:pt x="1" y="1"/>
                </a:lnTo>
                <a:lnTo>
                  <a:pt x="1726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Блок-схема: задержка 41">
            <a:extLst>
              <a:ext uri="{FF2B5EF4-FFF2-40B4-BE49-F238E27FC236}">
                <a16:creationId xmlns:a16="http://schemas.microsoft.com/office/drawing/2014/main" id="{3E65A228-222D-E0D0-A037-F5EC3CE8DA3E}"/>
              </a:ext>
            </a:extLst>
          </p:cNvPr>
          <p:cNvSpPr/>
          <p:nvPr/>
        </p:nvSpPr>
        <p:spPr>
          <a:xfrm rot="5400000">
            <a:off x="4381465" y="2440746"/>
            <a:ext cx="426410" cy="675002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15E0BE5-3A5E-84AA-4339-6B8EA1CA0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44774" y="2628351"/>
            <a:ext cx="299791" cy="299791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AD6AE19-E537-DAE3-4C8D-9C0ADD10A94A}"/>
              </a:ext>
            </a:extLst>
          </p:cNvPr>
          <p:cNvSpPr/>
          <p:nvPr/>
        </p:nvSpPr>
        <p:spPr>
          <a:xfrm>
            <a:off x="3693885" y="3715854"/>
            <a:ext cx="182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consectetuer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371E749-4C65-8768-47EF-059BC388120D}"/>
              </a:ext>
            </a:extLst>
          </p:cNvPr>
          <p:cNvSpPr/>
          <p:nvPr/>
        </p:nvSpPr>
        <p:spPr>
          <a:xfrm>
            <a:off x="3778439" y="3191777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TITLE</a:t>
            </a:r>
            <a:endParaRPr lang="ru-RU" b="1" dirty="0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398F422-5AF6-4EAC-0013-55F3C0B9C65F}"/>
              </a:ext>
            </a:extLst>
          </p:cNvPr>
          <p:cNvGrpSpPr/>
          <p:nvPr/>
        </p:nvGrpSpPr>
        <p:grpSpPr>
          <a:xfrm>
            <a:off x="6556912" y="2582559"/>
            <a:ext cx="2295000" cy="2536923"/>
            <a:chOff x="6556912" y="2582559"/>
            <a:chExt cx="2295000" cy="253692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8C4B7781-68FE-6931-0A31-869B8C7050C5}"/>
                </a:ext>
              </a:extLst>
            </p:cNvPr>
            <p:cNvSpPr/>
            <p:nvPr/>
          </p:nvSpPr>
          <p:spPr>
            <a:xfrm>
              <a:off x="8281681" y="4657426"/>
              <a:ext cx="345231" cy="3080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CD5A6A2-C0BA-6116-4FA1-41DC37070ECF}"/>
                </a:ext>
              </a:extLst>
            </p:cNvPr>
            <p:cNvSpPr/>
            <p:nvPr/>
          </p:nvSpPr>
          <p:spPr>
            <a:xfrm>
              <a:off x="6781912" y="4657426"/>
              <a:ext cx="345231" cy="3080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Восьмиугольник 48">
              <a:extLst>
                <a:ext uri="{FF2B5EF4-FFF2-40B4-BE49-F238E27FC236}">
                  <a16:creationId xmlns:a16="http://schemas.microsoft.com/office/drawing/2014/main" id="{694C085C-2941-1BEC-4E7D-6718BB2484FE}"/>
                </a:ext>
              </a:extLst>
            </p:cNvPr>
            <p:cNvSpPr/>
            <p:nvPr/>
          </p:nvSpPr>
          <p:spPr>
            <a:xfrm>
              <a:off x="6556912" y="2582559"/>
              <a:ext cx="2295000" cy="2518902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65499970-EFE9-8895-DF27-661CE07C9B07}"/>
                </a:ext>
              </a:extLst>
            </p:cNvPr>
            <p:cNvSpPr/>
            <p:nvPr/>
          </p:nvSpPr>
          <p:spPr>
            <a:xfrm>
              <a:off x="6781911" y="4811444"/>
              <a:ext cx="1845419" cy="308038"/>
            </a:xfrm>
            <a:custGeom>
              <a:avLst/>
              <a:gdLst>
                <a:gd name="connsiteX0" fmla="*/ 172616 w 1845419"/>
                <a:gd name="connsiteY0" fmla="*/ 0 h 308038"/>
                <a:gd name="connsiteX1" fmla="*/ 172621 w 1845419"/>
                <a:gd name="connsiteY1" fmla="*/ 1 h 308038"/>
                <a:gd name="connsiteX2" fmla="*/ 1672797 w 1845419"/>
                <a:gd name="connsiteY2" fmla="*/ 1 h 308038"/>
                <a:gd name="connsiteX3" fmla="*/ 1672803 w 1845419"/>
                <a:gd name="connsiteY3" fmla="*/ 0 h 308038"/>
                <a:gd name="connsiteX4" fmla="*/ 1672809 w 1845419"/>
                <a:gd name="connsiteY4" fmla="*/ 1 h 308038"/>
                <a:gd name="connsiteX5" fmla="*/ 1845001 w 1845419"/>
                <a:gd name="connsiteY5" fmla="*/ 1 h 308038"/>
                <a:gd name="connsiteX6" fmla="*/ 1845001 w 1845419"/>
                <a:gd name="connsiteY6" fmla="*/ 152172 h 308038"/>
                <a:gd name="connsiteX7" fmla="*/ 1845419 w 1845419"/>
                <a:gd name="connsiteY7" fmla="*/ 154019 h 308038"/>
                <a:gd name="connsiteX8" fmla="*/ 1739993 w 1845419"/>
                <a:gd name="connsiteY8" fmla="*/ 295935 h 308038"/>
                <a:gd name="connsiteX9" fmla="*/ 1694976 w 1845419"/>
                <a:gd name="connsiteY9" fmla="*/ 304044 h 308038"/>
                <a:gd name="connsiteX10" fmla="*/ 1690983 w 1845419"/>
                <a:gd name="connsiteY10" fmla="*/ 308037 h 308038"/>
                <a:gd name="connsiteX11" fmla="*/ 1672809 w 1845419"/>
                <a:gd name="connsiteY11" fmla="*/ 308037 h 308038"/>
                <a:gd name="connsiteX12" fmla="*/ 1672803 w 1845419"/>
                <a:gd name="connsiteY12" fmla="*/ 308038 h 308038"/>
                <a:gd name="connsiteX13" fmla="*/ 1672797 w 1845419"/>
                <a:gd name="connsiteY13" fmla="*/ 308037 h 308038"/>
                <a:gd name="connsiteX14" fmla="*/ 172621 w 1845419"/>
                <a:gd name="connsiteY14" fmla="*/ 308037 h 308038"/>
                <a:gd name="connsiteX15" fmla="*/ 172616 w 1845419"/>
                <a:gd name="connsiteY15" fmla="*/ 308038 h 308038"/>
                <a:gd name="connsiteX16" fmla="*/ 172610 w 1845419"/>
                <a:gd name="connsiteY16" fmla="*/ 308037 h 308038"/>
                <a:gd name="connsiteX17" fmla="*/ 154019 w 1845419"/>
                <a:gd name="connsiteY17" fmla="*/ 308037 h 308038"/>
                <a:gd name="connsiteX18" fmla="*/ 149934 w 1845419"/>
                <a:gd name="connsiteY18" fmla="*/ 303952 h 308038"/>
                <a:gd name="connsiteX19" fmla="*/ 105426 w 1845419"/>
                <a:gd name="connsiteY19" fmla="*/ 295935 h 308038"/>
                <a:gd name="connsiteX20" fmla="*/ 0 w 1845419"/>
                <a:gd name="connsiteY20" fmla="*/ 154019 h 308038"/>
                <a:gd name="connsiteX21" fmla="*/ 1 w 1845419"/>
                <a:gd name="connsiteY21" fmla="*/ 154015 h 308038"/>
                <a:gd name="connsiteX22" fmla="*/ 1 w 1845419"/>
                <a:gd name="connsiteY22" fmla="*/ 1 h 308038"/>
                <a:gd name="connsiteX23" fmla="*/ 172610 w 1845419"/>
                <a:gd name="connsiteY23" fmla="*/ 1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45419" h="308038">
                  <a:moveTo>
                    <a:pt x="172616" y="0"/>
                  </a:moveTo>
                  <a:lnTo>
                    <a:pt x="172621" y="1"/>
                  </a:lnTo>
                  <a:lnTo>
                    <a:pt x="1672797" y="1"/>
                  </a:lnTo>
                  <a:lnTo>
                    <a:pt x="1672803" y="0"/>
                  </a:lnTo>
                  <a:lnTo>
                    <a:pt x="1672809" y="1"/>
                  </a:lnTo>
                  <a:lnTo>
                    <a:pt x="1845001" y="1"/>
                  </a:lnTo>
                  <a:lnTo>
                    <a:pt x="1845001" y="152172"/>
                  </a:lnTo>
                  <a:lnTo>
                    <a:pt x="1845419" y="154019"/>
                  </a:lnTo>
                  <a:cubicBezTo>
                    <a:pt x="1845419" y="217816"/>
                    <a:pt x="1801947" y="272553"/>
                    <a:pt x="1739993" y="295935"/>
                  </a:cubicBezTo>
                  <a:lnTo>
                    <a:pt x="1694976" y="304044"/>
                  </a:lnTo>
                  <a:lnTo>
                    <a:pt x="1690983" y="308037"/>
                  </a:lnTo>
                  <a:lnTo>
                    <a:pt x="1672809" y="308037"/>
                  </a:lnTo>
                  <a:lnTo>
                    <a:pt x="1672803" y="308038"/>
                  </a:lnTo>
                  <a:lnTo>
                    <a:pt x="1672797" y="308037"/>
                  </a:lnTo>
                  <a:lnTo>
                    <a:pt x="172621" y="308037"/>
                  </a:lnTo>
                  <a:lnTo>
                    <a:pt x="172616" y="308038"/>
                  </a:lnTo>
                  <a:lnTo>
                    <a:pt x="172610" y="308037"/>
                  </a:lnTo>
                  <a:lnTo>
                    <a:pt x="154019" y="308037"/>
                  </a:lnTo>
                  <a:lnTo>
                    <a:pt x="149934" y="303952"/>
                  </a:lnTo>
                  <a:lnTo>
                    <a:pt x="105426" y="295935"/>
                  </a:lnTo>
                  <a:cubicBezTo>
                    <a:pt x="43471" y="272553"/>
                    <a:pt x="0" y="217816"/>
                    <a:pt x="0" y="154019"/>
                  </a:cubicBezTo>
                  <a:lnTo>
                    <a:pt x="1" y="154015"/>
                  </a:lnTo>
                  <a:lnTo>
                    <a:pt x="1" y="1"/>
                  </a:lnTo>
                  <a:lnTo>
                    <a:pt x="1726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51" name="Блок-схема: задержка 50">
            <a:extLst>
              <a:ext uri="{FF2B5EF4-FFF2-40B4-BE49-F238E27FC236}">
                <a16:creationId xmlns:a16="http://schemas.microsoft.com/office/drawing/2014/main" id="{90D7B556-AAB3-E97D-CAA2-7834923B6F25}"/>
              </a:ext>
            </a:extLst>
          </p:cNvPr>
          <p:cNvSpPr/>
          <p:nvPr/>
        </p:nvSpPr>
        <p:spPr>
          <a:xfrm rot="5400000">
            <a:off x="7491206" y="2458263"/>
            <a:ext cx="426410" cy="675002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EA5A586-3960-98ED-23AD-574FE2D0D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54515" y="2645868"/>
            <a:ext cx="299791" cy="299791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CDD2D48-068B-1398-2DEE-742859FC8658}"/>
              </a:ext>
            </a:extLst>
          </p:cNvPr>
          <p:cNvSpPr/>
          <p:nvPr/>
        </p:nvSpPr>
        <p:spPr>
          <a:xfrm>
            <a:off x="6803626" y="3733371"/>
            <a:ext cx="182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consectetuer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.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5A64DCA-0F18-B1F2-BFCA-E5F05DB4B425}"/>
              </a:ext>
            </a:extLst>
          </p:cNvPr>
          <p:cNvSpPr/>
          <p:nvPr/>
        </p:nvSpPr>
        <p:spPr>
          <a:xfrm>
            <a:off x="6888180" y="3209294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TITLE</a:t>
            </a:r>
            <a:endParaRPr lang="ru-RU" b="1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D9AC8A4-0CEB-DEC0-6D7F-670A774794A6}"/>
              </a:ext>
            </a:extLst>
          </p:cNvPr>
          <p:cNvSpPr/>
          <p:nvPr/>
        </p:nvSpPr>
        <p:spPr>
          <a:xfrm>
            <a:off x="658857" y="4791985"/>
            <a:ext cx="1628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TITLE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FFF4909-A2AC-6599-A2D4-4584CDC199B3}"/>
              </a:ext>
            </a:extLst>
          </p:cNvPr>
          <p:cNvSpPr/>
          <p:nvPr/>
        </p:nvSpPr>
        <p:spPr>
          <a:xfrm>
            <a:off x="3816401" y="4793927"/>
            <a:ext cx="1628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TITLE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BC12AA5A-6E25-EFE4-5D0D-55FB6A0EA975}"/>
              </a:ext>
            </a:extLst>
          </p:cNvPr>
          <p:cNvSpPr/>
          <p:nvPr/>
        </p:nvSpPr>
        <p:spPr>
          <a:xfrm>
            <a:off x="6900915" y="4801910"/>
            <a:ext cx="1628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TITLE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B653BB2-BB3B-109C-02A2-1F175438864B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73661-ED97-4A15-B793-FDA613E0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E55F13-1A48-4202-90BC-A02A4CF63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587" y="1825625"/>
            <a:ext cx="41148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76B1F05-FE4C-440A-B924-3E7BE3C9447F}"/>
              </a:ext>
            </a:extLst>
          </p:cNvPr>
          <p:cNvSpPr txBox="1">
            <a:spLocks/>
          </p:cNvSpPr>
          <p:nvPr/>
        </p:nvSpPr>
        <p:spPr>
          <a:xfrm>
            <a:off x="5061000" y="1783950"/>
            <a:ext cx="40117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Lorem ipsum dolor sit </a:t>
            </a:r>
            <a:r>
              <a:rPr lang="en-US" dirty="0" err="1">
                <a:solidFill>
                  <a:schemeClr val="bg2"/>
                </a:solidFill>
              </a:rPr>
              <a:t>amet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consectetur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adipiscing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elit</a:t>
            </a:r>
            <a:r>
              <a:rPr lang="en-US" dirty="0">
                <a:solidFill>
                  <a:schemeClr val="bg2"/>
                </a:solidFill>
              </a:rPr>
              <a:t>, sed do </a:t>
            </a:r>
            <a:r>
              <a:rPr lang="en-US" dirty="0" err="1">
                <a:solidFill>
                  <a:schemeClr val="bg2"/>
                </a:solidFill>
              </a:rPr>
              <a:t>eiusmod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tempor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incididunt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ut</a:t>
            </a:r>
            <a:r>
              <a:rPr lang="en-US" dirty="0">
                <a:solidFill>
                  <a:schemeClr val="bg2"/>
                </a:solidFill>
              </a:rPr>
              <a:t> labore et dolore magna </a:t>
            </a:r>
            <a:r>
              <a:rPr lang="en-US" dirty="0" err="1">
                <a:solidFill>
                  <a:schemeClr val="bg2"/>
                </a:solidFill>
              </a:rPr>
              <a:t>aliqua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r>
              <a:rPr lang="en-US" dirty="0">
                <a:solidFill>
                  <a:schemeClr val="bg2"/>
                </a:solidFill>
              </a:rPr>
              <a:t>Ut </a:t>
            </a:r>
            <a:r>
              <a:rPr lang="en-US" dirty="0" err="1">
                <a:solidFill>
                  <a:schemeClr val="bg2"/>
                </a:solidFill>
              </a:rPr>
              <a:t>enim</a:t>
            </a:r>
            <a:r>
              <a:rPr lang="en-US" dirty="0">
                <a:solidFill>
                  <a:schemeClr val="bg2"/>
                </a:solidFill>
              </a:rPr>
              <a:t> ad minim </a:t>
            </a:r>
            <a:r>
              <a:rPr lang="en-US" dirty="0" err="1">
                <a:solidFill>
                  <a:schemeClr val="bg2"/>
                </a:solidFill>
              </a:rPr>
              <a:t>veniam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quis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nostrud</a:t>
            </a:r>
            <a:r>
              <a:rPr lang="en-US" dirty="0">
                <a:solidFill>
                  <a:schemeClr val="bg2"/>
                </a:solidFill>
              </a:rPr>
              <a:t> exercitation </a:t>
            </a:r>
            <a:r>
              <a:rPr lang="en-US" dirty="0" err="1">
                <a:solidFill>
                  <a:schemeClr val="bg2"/>
                </a:solidFill>
              </a:rPr>
              <a:t>ullamco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laboris</a:t>
            </a:r>
            <a:r>
              <a:rPr lang="en-US" dirty="0">
                <a:solidFill>
                  <a:schemeClr val="bg2"/>
                </a:solidFill>
              </a:rPr>
              <a:t> nisi </a:t>
            </a:r>
            <a:r>
              <a:rPr lang="en-US" dirty="0" err="1">
                <a:solidFill>
                  <a:schemeClr val="bg2"/>
                </a:solidFill>
              </a:rPr>
              <a:t>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aliquip</a:t>
            </a:r>
            <a:r>
              <a:rPr lang="en-US" dirty="0">
                <a:solidFill>
                  <a:schemeClr val="bg2"/>
                </a:solidFill>
              </a:rPr>
              <a:t> ex </a:t>
            </a:r>
            <a:r>
              <a:rPr lang="en-US" dirty="0" err="1">
                <a:solidFill>
                  <a:schemeClr val="bg2"/>
                </a:solidFill>
              </a:rPr>
              <a:t>ea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commodo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consequat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r>
              <a:rPr lang="en-US" dirty="0">
                <a:solidFill>
                  <a:schemeClr val="bg2"/>
                </a:solidFill>
              </a:rPr>
              <a:t>Duis </a:t>
            </a:r>
            <a:r>
              <a:rPr lang="en-US" dirty="0" err="1">
                <a:solidFill>
                  <a:schemeClr val="bg2"/>
                </a:solidFill>
              </a:rPr>
              <a:t>aute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irure</a:t>
            </a:r>
            <a:r>
              <a:rPr lang="en-US" dirty="0">
                <a:solidFill>
                  <a:schemeClr val="bg2"/>
                </a:solidFill>
              </a:rPr>
              <a:t> dolor in </a:t>
            </a:r>
            <a:r>
              <a:rPr lang="en-US" dirty="0" err="1">
                <a:solidFill>
                  <a:schemeClr val="bg2"/>
                </a:solidFill>
              </a:rPr>
              <a:t>reprehenderit</a:t>
            </a:r>
            <a:r>
              <a:rPr lang="en-US" dirty="0">
                <a:solidFill>
                  <a:schemeClr val="bg2"/>
                </a:solidFill>
              </a:rPr>
              <a:t> in </a:t>
            </a:r>
            <a:r>
              <a:rPr lang="en-US" dirty="0" err="1">
                <a:solidFill>
                  <a:schemeClr val="bg2"/>
                </a:solidFill>
              </a:rPr>
              <a:t>voluptate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velit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esse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cillum</a:t>
            </a:r>
            <a:r>
              <a:rPr lang="en-US" dirty="0">
                <a:solidFill>
                  <a:schemeClr val="bg2"/>
                </a:solidFill>
              </a:rPr>
              <a:t> dolore </a:t>
            </a:r>
            <a:r>
              <a:rPr lang="en-US" dirty="0" err="1">
                <a:solidFill>
                  <a:schemeClr val="bg2"/>
                </a:solidFill>
              </a:rPr>
              <a:t>eu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fugiat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nulla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pariatur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A5B98-543D-C21C-7C33-C07E304976D5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EF93C-3728-9F50-9601-9A33EDD1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538C8A-B982-E8D4-F85B-C3E3EC7841B7}"/>
              </a:ext>
            </a:extLst>
          </p:cNvPr>
          <p:cNvSpPr/>
          <p:nvPr/>
        </p:nvSpPr>
        <p:spPr>
          <a:xfrm>
            <a:off x="1607559" y="2329248"/>
            <a:ext cx="2886075" cy="318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3A8D6C5-A703-9CA3-D2CB-3EC8BAABFAEB}"/>
              </a:ext>
            </a:extLst>
          </p:cNvPr>
          <p:cNvSpPr/>
          <p:nvPr/>
        </p:nvSpPr>
        <p:spPr>
          <a:xfrm>
            <a:off x="2674359" y="1987946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D0B0C-4CA3-0B10-1DE9-24A48D52F989}"/>
              </a:ext>
            </a:extLst>
          </p:cNvPr>
          <p:cNvSpPr txBox="1"/>
          <p:nvPr/>
        </p:nvSpPr>
        <p:spPr>
          <a:xfrm>
            <a:off x="2683885" y="197327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E77D87-D50C-59B4-38DC-AA67BCC02801}"/>
              </a:ext>
            </a:extLst>
          </p:cNvPr>
          <p:cNvSpPr/>
          <p:nvPr/>
        </p:nvSpPr>
        <p:spPr>
          <a:xfrm>
            <a:off x="4679657" y="2329248"/>
            <a:ext cx="2886075" cy="3180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A7CEC8D-C10C-225F-EC73-F25FAE5AFF1A}"/>
              </a:ext>
            </a:extLst>
          </p:cNvPr>
          <p:cNvSpPr txBox="1">
            <a:spLocks/>
          </p:cNvSpPr>
          <p:nvPr/>
        </p:nvSpPr>
        <p:spPr>
          <a:xfrm>
            <a:off x="4679656" y="276739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DC2E04D-5023-5577-C9CF-3D4A5139C6CF}"/>
              </a:ext>
            </a:extLst>
          </p:cNvPr>
          <p:cNvSpPr/>
          <p:nvPr/>
        </p:nvSpPr>
        <p:spPr>
          <a:xfrm>
            <a:off x="5746457" y="1987946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9134B-AF9A-A6CC-FB08-ACC0E61E438B}"/>
              </a:ext>
            </a:extLst>
          </p:cNvPr>
          <p:cNvSpPr txBox="1"/>
          <p:nvPr/>
        </p:nvSpPr>
        <p:spPr>
          <a:xfrm>
            <a:off x="5755982" y="199861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F9CB61B9-B4FD-D897-4DAF-0564CE94A316}"/>
              </a:ext>
            </a:extLst>
          </p:cNvPr>
          <p:cNvSpPr txBox="1">
            <a:spLocks/>
          </p:cNvSpPr>
          <p:nvPr/>
        </p:nvSpPr>
        <p:spPr>
          <a:xfrm>
            <a:off x="1632955" y="276739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9A4ADDC-C2FA-8F64-2274-6615706CD355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4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C0962-1F28-49FF-B6D3-DD7B02A0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54D5676-2F21-04C1-648C-FE6C37A54961}"/>
              </a:ext>
            </a:extLst>
          </p:cNvPr>
          <p:cNvGrpSpPr/>
          <p:nvPr/>
        </p:nvGrpSpPr>
        <p:grpSpPr>
          <a:xfrm>
            <a:off x="336000" y="2438998"/>
            <a:ext cx="2513765" cy="3476841"/>
            <a:chOff x="72235" y="2124000"/>
            <a:chExt cx="2838689" cy="39262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C31C9FC-F1B6-1C9E-A915-36F8AC2D7904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1B196F5-259B-C6B0-2AC3-B4972BA3ABC8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F4966355-ABA6-68F2-2486-B4982B01291B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ый треугольник 10">
              <a:extLst>
                <a:ext uri="{FF2B5EF4-FFF2-40B4-BE49-F238E27FC236}">
                  <a16:creationId xmlns:a16="http://schemas.microsoft.com/office/drawing/2014/main" id="{FECD6230-96A5-5F5E-26D5-E581A6A6F6CB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ый треугольник 11">
              <a:extLst>
                <a:ext uri="{FF2B5EF4-FFF2-40B4-BE49-F238E27FC236}">
                  <a16:creationId xmlns:a16="http://schemas.microsoft.com/office/drawing/2014/main" id="{B111340F-3C4C-925C-D8B1-935C74893D6E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735E25-7A7C-1B0D-3E58-E3D02DC5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8795" y="5104212"/>
            <a:ext cx="630001" cy="63000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B39DB5D-E0FE-E48B-EB49-9BE2F6D06738}"/>
              </a:ext>
            </a:extLst>
          </p:cNvPr>
          <p:cNvSpPr/>
          <p:nvPr/>
        </p:nvSpPr>
        <p:spPr>
          <a:xfrm>
            <a:off x="600372" y="2979801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0CA622-00D1-133E-C8EB-2B36EC85863C}"/>
              </a:ext>
            </a:extLst>
          </p:cNvPr>
          <p:cNvSpPr/>
          <p:nvPr/>
        </p:nvSpPr>
        <p:spPr>
          <a:xfrm>
            <a:off x="3327601" y="2438998"/>
            <a:ext cx="2513765" cy="29488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68A129-4AD3-F932-B0CF-12078FC91438}"/>
              </a:ext>
            </a:extLst>
          </p:cNvPr>
          <p:cNvSpPr/>
          <p:nvPr/>
        </p:nvSpPr>
        <p:spPr>
          <a:xfrm>
            <a:off x="3606546" y="2717942"/>
            <a:ext cx="1952610" cy="239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2FAA3675-F9FB-860A-B566-318DFB08D846}"/>
              </a:ext>
            </a:extLst>
          </p:cNvPr>
          <p:cNvSpPr/>
          <p:nvPr/>
        </p:nvSpPr>
        <p:spPr>
          <a:xfrm>
            <a:off x="3764310" y="4580891"/>
            <a:ext cx="1637082" cy="1334948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D58C88DB-242E-57B0-EB6D-2FD3BCEE5B25}"/>
              </a:ext>
            </a:extLst>
          </p:cNvPr>
          <p:cNvSpPr/>
          <p:nvPr/>
        </p:nvSpPr>
        <p:spPr>
          <a:xfrm rot="16200000" flipH="1">
            <a:off x="3281955" y="5433482"/>
            <a:ext cx="806944" cy="1577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BD2D0A18-92A2-E9DC-9EC7-6E881D06BB47}"/>
              </a:ext>
            </a:extLst>
          </p:cNvPr>
          <p:cNvSpPr/>
          <p:nvPr/>
        </p:nvSpPr>
        <p:spPr>
          <a:xfrm rot="16200000" flipH="1" flipV="1">
            <a:off x="5076803" y="5433484"/>
            <a:ext cx="806944" cy="1577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599D64-1BF9-546A-341B-4368B80614EB}"/>
              </a:ext>
            </a:extLst>
          </p:cNvPr>
          <p:cNvSpPr/>
          <p:nvPr/>
        </p:nvSpPr>
        <p:spPr>
          <a:xfrm>
            <a:off x="3591973" y="2979801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AF2F1EA-F21F-834A-5FAE-89E05A403A12}"/>
              </a:ext>
            </a:extLst>
          </p:cNvPr>
          <p:cNvGrpSpPr/>
          <p:nvPr/>
        </p:nvGrpSpPr>
        <p:grpSpPr>
          <a:xfrm>
            <a:off x="6319202" y="2438998"/>
            <a:ext cx="2513765" cy="3476841"/>
            <a:chOff x="72235" y="2124000"/>
            <a:chExt cx="2838689" cy="3926250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F134A7F-6A90-799D-DCAE-3BCD2D29EF88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2022215-1960-0511-2297-7721894CF976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52A02D03-CD18-25D7-28B1-53CF460CC30B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5" name="Прямоугольный треугольник 24">
              <a:extLst>
                <a:ext uri="{FF2B5EF4-FFF2-40B4-BE49-F238E27FC236}">
                  <a16:creationId xmlns:a16="http://schemas.microsoft.com/office/drawing/2014/main" id="{751CD7E2-8748-0984-E6E1-0A169A4DFBC9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ый треугольник 25">
              <a:extLst>
                <a:ext uri="{FF2B5EF4-FFF2-40B4-BE49-F238E27FC236}">
                  <a16:creationId xmlns:a16="http://schemas.microsoft.com/office/drawing/2014/main" id="{205BB61C-A5C2-3A7C-194C-A90F8A4D6768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9A82962-82C9-FE0A-ADA6-948ADD3D8E0A}"/>
              </a:ext>
            </a:extLst>
          </p:cNvPr>
          <p:cNvSpPr/>
          <p:nvPr/>
        </p:nvSpPr>
        <p:spPr>
          <a:xfrm>
            <a:off x="6583574" y="2979801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163602-AB3C-F65B-5333-D2AF1E38F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4267851" y="5067879"/>
            <a:ext cx="630000" cy="63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6C6973-A86E-AD0A-C897-EA02BDCD65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7259452" y="5067879"/>
            <a:ext cx="630000" cy="630000"/>
          </a:xfrm>
          <a:prstGeom prst="rect">
            <a:avLst/>
          </a:prstGeom>
        </p:spPr>
      </p:pic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E9115A7B-465B-7038-EF17-386D2C62FFA7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DF3A2-EF4C-4128-B47C-CF73C77E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7C6BCEA1-CAD1-49A8-8B2F-1666860E0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111589"/>
              </p:ext>
            </p:extLst>
          </p:nvPr>
        </p:nvGraphicFramePr>
        <p:xfrm>
          <a:off x="838200" y="1899000"/>
          <a:ext cx="8182800" cy="404999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4570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04570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04570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04570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785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bg2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bg2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bg2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bg2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Insert text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FC76423-2CD3-72B4-A669-54F7DEFCD5E5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E65F5-7B0C-4C30-9B9A-5BBAA5EE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RESOURCES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A718A-4B24-4C9B-9521-31BFE72FC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Free Presentation templates from</a:t>
            </a:r>
            <a:r>
              <a:rPr lang="ru-RU" sz="2800" dirty="0"/>
              <a:t> 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Icons designed by Vectors Market from </a:t>
            </a:r>
            <a:r>
              <a:rPr lang="en-US" dirty="0" err="1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by </a:t>
            </a:r>
            <a:r>
              <a:rPr lang="en-US" dirty="0" err="1">
                <a:solidFill>
                  <a:schemeClr val="accent3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wirestock</a:t>
            </a:r>
            <a:r>
              <a:rPr lang="en-US" dirty="0">
                <a:solidFill>
                  <a:schemeClr val="accent3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/>
              <a:t>on </a:t>
            </a:r>
            <a:r>
              <a:rPr lang="en-US" dirty="0" err="1"/>
              <a:t>Freepik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638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Space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Presentation Template from free-slides.net</dc:title>
  <dc:creator>Юрий Козырев</dc:creator>
  <cp:lastModifiedBy>User Obstinate</cp:lastModifiedBy>
  <cp:revision>10</cp:revision>
  <dcterms:created xsi:type="dcterms:W3CDTF">2021-02-04T08:30:43Z</dcterms:created>
  <dcterms:modified xsi:type="dcterms:W3CDTF">2023-08-29T05:09:04Z</dcterms:modified>
</cp:coreProperties>
</file>