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5" r:id="rId7"/>
    <p:sldId id="264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797F5-CD76-4057-A6E5-1CC02F292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0986" y="2105783"/>
            <a:ext cx="9570027" cy="2035175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C415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6EF81A-E959-49E0-B655-B587E49F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013" y="4140958"/>
            <a:ext cx="9144000" cy="10390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B30A0E-9D45-4D70-9DD6-672CCB61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9BC8E-01D5-4E35-836A-3175840C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A9238-4C51-4FCC-8642-D34174D6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1B2BE-86AF-486D-94B2-0554F410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84D01-2EC4-4496-AD6D-118722E9E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9E4A8-6452-4A03-B4CA-24D94F80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581FB-600B-43C5-916F-A74F9849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7BA9A-7C31-437E-8A67-7EDF1A12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8EFF69-10E0-460D-9BA3-2528591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7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823DD-A6C2-4277-99FA-685650A3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60641D-71F2-41F3-A30B-D1BADFF02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896525-F16B-443D-9EAE-E77C94A3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B7345-A87C-4165-9495-287F7CCD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BCA78C-F76F-4A39-9976-96EF68C0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C09607-4B27-4713-8EDA-2AD296E2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1DE0B-C0B4-4220-B503-892574B95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1F1318-C96F-4A60-9F85-806DA0FA1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38BA7-32F1-418E-8C3F-A14B93F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546C7-7877-4BC9-BFEC-151357B8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40D2-5C1F-4653-AE5E-465E6543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7760A5-5E8A-4265-92E5-B36FE9C8C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585DB6-5949-44BC-9E48-1CEC580B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B626B2-C716-4950-A881-0DA5C4A9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8D2BE-FBBC-4151-8BB7-C238C7DB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B2A6-BB44-4E55-A720-10A4684C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Графика, текст, флаг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61228C2-A0DF-A7A0-4665-2D909A166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8240"/>
            <a:ext cx="12192000" cy="18897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507538"/>
            <a:ext cx="11481176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2005012"/>
            <a:ext cx="11481177" cy="32985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1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507538"/>
            <a:ext cx="11455911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2005012"/>
            <a:ext cx="11455911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8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0C65-EB50-4D7B-87CE-A6168C1F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07538"/>
            <a:ext cx="11418074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5FECB-7636-4EC4-875F-04336207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05012"/>
            <a:ext cx="11418074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1595B-4CCF-4402-BA02-FFB9DC5C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275350-27F6-4953-8586-1F794BECCB96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3324D-DF92-4EB8-B671-8C63CE47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5747D-4173-4769-A620-C1625721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24B3A1-78F6-4659-A303-F1217D5A4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1943A-EE33-4A66-BC2D-C6A3B757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4E8956-0E6C-4177-9DF3-7E99073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059DE5-4F46-48BC-B609-A4548327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18827-C87F-4108-9B37-4050DDC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40834-72FF-47CE-A594-F26F29B9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2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546B7-E5F1-40D6-828E-D2D48383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3EC85-0600-432F-A8FC-82A80EC3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D7FCAB-9741-4B68-855B-6CD41C93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3F9A4-EF2C-4FCF-B818-DF76FB54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720076-A0A8-4D67-AF19-1CE1F1DA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85AD9-9C58-4BDB-AF0E-0C9619C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4AFC3-E6DA-4505-B7C2-D621D59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BF5B54-A1B4-41AC-BCE9-516F35ADE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691E00-EBE8-4E6E-9654-EB5CC7C2A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62E91D-D987-4914-8026-D1B8D126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59617E-ECB4-4758-AE90-F24E292F1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07DBF-9880-4DE8-AC9C-55D009F3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79FC1F-959C-4A21-820D-0BBBDEB9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443CA7-4BF2-4F0F-B640-44704E6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D2444-0365-47DA-89B3-CF6F4F5D1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0E00A9-082C-4696-9AF5-3A349AAC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8668A-F62F-49E9-BF2D-42E98A7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EE3117-7BE2-4332-84C9-D37B5F59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1F53EC-AC08-471E-A672-B3D39E05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82436D-9A66-4B15-B2EB-D0875B2C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CF51FE-E504-4AB1-8ECD-F282283D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free-slides.net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FFD5-D0B0-4F0A-8A99-79EBCC1AC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4C0B0D-0AAE-4329-B214-30857006E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C1A1C9-C4C4-4232-AA09-B9F51FFD9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5350-27F6-4953-8586-1F794BECCB96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46B31E-A36E-4DEA-B477-99F843AC2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05775C-D182-419A-BDC3-BA627911A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B3A1-78F6-4659-A303-F1217D5A45E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79100-2F56-47DF-09AF-571ECC477A55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5FBBD8-494B-8F15-2592-8CEABD5A7C08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10" name="Picture 10">
              <a:hlinkClick r:id="rId15"/>
              <a:extLst>
                <a:ext uri="{FF2B5EF4-FFF2-40B4-BE49-F238E27FC236}">
                  <a16:creationId xmlns:a16="http://schemas.microsoft.com/office/drawing/2014/main" id="{56070B37-53C4-6749-B51D-3EA508A8F5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elegant-red-business-wave-background_10493872.htm#query=elegant-red-business-wave-background&amp;position=0&amp;from_view=search&amp;track=sp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A27D7-3A11-47C6-B2AD-FE4C084BA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Red Wave</a:t>
            </a:r>
            <a:endParaRPr lang="ru-RU" sz="9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C94394-D08C-F69C-AB00-62891C09A5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40CD0FD8-4A27-493C-9918-B868CF9DB6D2}"/>
              </a:ext>
            </a:extLst>
          </p:cNvPr>
          <p:cNvSpPr txBox="1">
            <a:spLocks/>
          </p:cNvSpPr>
          <p:nvPr/>
        </p:nvSpPr>
        <p:spPr>
          <a:xfrm>
            <a:off x="2414568" y="1440200"/>
            <a:ext cx="7605002" cy="11502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chemeClr val="accent1"/>
                </a:solidFill>
              </a:rPr>
              <a:t>THANK YOU</a:t>
            </a:r>
            <a:endParaRPr lang="ru-RU" sz="7200" b="1" dirty="0">
              <a:solidFill>
                <a:schemeClr val="accent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F0FB26-0CEE-43FF-8147-2B558F017F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9498" y="4714555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F7815C-44D4-4B1D-A16D-FB12EC82A8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69498" y="4710484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E321D-0985-4AC2-96DD-F377621996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69498" y="4710484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C760A6-3D0E-4EFC-8F39-FD77917B40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69498" y="4710484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0AAF4EC0-2477-4208-BF82-944AD2B4C6E9}"/>
              </a:ext>
            </a:extLst>
          </p:cNvPr>
          <p:cNvSpPr txBox="1">
            <a:spLocks/>
          </p:cNvSpPr>
          <p:nvPr/>
        </p:nvSpPr>
        <p:spPr>
          <a:xfrm>
            <a:off x="3044568" y="2812194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Lorem ipsum dolor sit </a:t>
            </a:r>
            <a:r>
              <a:rPr lang="en-US" sz="1600" dirty="0" err="1">
                <a:solidFill>
                  <a:schemeClr val="accent1"/>
                </a:solidFill>
              </a:rPr>
              <a:t>amet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consectetur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adipiscing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elit</a:t>
            </a:r>
            <a:r>
              <a:rPr lang="en-US" sz="1600" dirty="0">
                <a:solidFill>
                  <a:schemeClr val="accent1"/>
                </a:solidFill>
              </a:rPr>
              <a:t>, sed do </a:t>
            </a:r>
            <a:r>
              <a:rPr lang="en-US" sz="1600" dirty="0" err="1">
                <a:solidFill>
                  <a:schemeClr val="accent1"/>
                </a:solidFill>
              </a:rPr>
              <a:t>eiusmod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tempor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incididunt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labore</a:t>
            </a:r>
            <a:r>
              <a:rPr lang="en-US" sz="1600" dirty="0">
                <a:solidFill>
                  <a:schemeClr val="accent1"/>
                </a:solidFill>
              </a:rPr>
              <a:t> et dolore magna </a:t>
            </a:r>
            <a:r>
              <a:rPr lang="en-US" sz="1600" dirty="0" err="1">
                <a:solidFill>
                  <a:schemeClr val="accent1"/>
                </a:solidFill>
              </a:rPr>
              <a:t>aliqua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</a:rPr>
              <a:t>Ut </a:t>
            </a:r>
            <a:r>
              <a:rPr lang="en-US" sz="1600" dirty="0" err="1">
                <a:solidFill>
                  <a:schemeClr val="accent1"/>
                </a:solidFill>
              </a:rPr>
              <a:t>enim</a:t>
            </a:r>
            <a:r>
              <a:rPr lang="en-US" sz="1600" dirty="0">
                <a:solidFill>
                  <a:schemeClr val="accent1"/>
                </a:solidFill>
              </a:rPr>
              <a:t> ad minim </a:t>
            </a:r>
            <a:r>
              <a:rPr lang="en-US" sz="1600" dirty="0" err="1">
                <a:solidFill>
                  <a:schemeClr val="accent1"/>
                </a:solidFill>
              </a:rPr>
              <a:t>veniam</a:t>
            </a:r>
            <a:r>
              <a:rPr lang="en-US" sz="1600" dirty="0">
                <a:solidFill>
                  <a:schemeClr val="accent1"/>
                </a:solidFill>
              </a:rPr>
              <a:t>, </a:t>
            </a:r>
            <a:r>
              <a:rPr lang="en-US" sz="1600" dirty="0" err="1">
                <a:solidFill>
                  <a:schemeClr val="accent1"/>
                </a:solidFill>
              </a:rPr>
              <a:t>quis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nostrud</a:t>
            </a:r>
            <a:r>
              <a:rPr lang="en-US" sz="1600" dirty="0">
                <a:solidFill>
                  <a:schemeClr val="accent1"/>
                </a:solidFill>
              </a:rPr>
              <a:t> exercitation </a:t>
            </a:r>
            <a:r>
              <a:rPr lang="en-US" sz="1600" dirty="0" err="1">
                <a:solidFill>
                  <a:schemeClr val="accent1"/>
                </a:solidFill>
              </a:rPr>
              <a:t>ullamco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laboris</a:t>
            </a:r>
            <a:r>
              <a:rPr lang="en-US" sz="1600" dirty="0">
                <a:solidFill>
                  <a:schemeClr val="accent1"/>
                </a:solidFill>
              </a:rPr>
              <a:t> nisi </a:t>
            </a:r>
            <a:r>
              <a:rPr lang="en-US" sz="1600" dirty="0" err="1">
                <a:solidFill>
                  <a:schemeClr val="accent1"/>
                </a:solidFill>
              </a:rPr>
              <a:t>ut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aliquip</a:t>
            </a:r>
            <a:r>
              <a:rPr lang="en-US" sz="1600" dirty="0">
                <a:solidFill>
                  <a:schemeClr val="accent1"/>
                </a:solidFill>
              </a:rPr>
              <a:t> ex </a:t>
            </a:r>
            <a:r>
              <a:rPr lang="en-US" sz="1600" dirty="0" err="1">
                <a:solidFill>
                  <a:schemeClr val="accent1"/>
                </a:solidFill>
              </a:rPr>
              <a:t>ea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commodo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err="1">
                <a:solidFill>
                  <a:schemeClr val="accent1"/>
                </a:solidFill>
              </a:rPr>
              <a:t>consequat</a:t>
            </a:r>
            <a:r>
              <a:rPr lang="en-US" sz="1600" dirty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9C56E6-B2AC-4C9F-9631-047A150E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FFB0507F-4B5E-4325-B445-4593704E877D}"/>
              </a:ext>
            </a:extLst>
          </p:cNvPr>
          <p:cNvSpPr txBox="1">
            <a:spLocks/>
          </p:cNvSpPr>
          <p:nvPr/>
        </p:nvSpPr>
        <p:spPr>
          <a:xfrm>
            <a:off x="0" y="2155010"/>
            <a:ext cx="9596700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3800" dirty="0">
                <a:solidFill>
                  <a:schemeClr val="accent1"/>
                </a:solidFill>
              </a:rPr>
              <a:t>987 654 321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E05E1-BDBC-4AA0-9D3D-7CD1139B86AE}"/>
              </a:ext>
            </a:extLst>
          </p:cNvPr>
          <p:cNvSpPr txBox="1"/>
          <p:nvPr/>
        </p:nvSpPr>
        <p:spPr>
          <a:xfrm>
            <a:off x="459450" y="4533591"/>
            <a:ext cx="867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Lorem ipsum dolor sit </a:t>
            </a:r>
            <a:r>
              <a:rPr lang="en-US" sz="2000" dirty="0" err="1">
                <a:solidFill>
                  <a:schemeClr val="accent1"/>
                </a:solidFill>
              </a:rPr>
              <a:t>amet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2000" dirty="0" err="1">
                <a:solidFill>
                  <a:schemeClr val="accent1"/>
                </a:solidFill>
              </a:rPr>
              <a:t>consectetur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adipiscing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elit</a:t>
            </a:r>
            <a:r>
              <a:rPr lang="en-US" sz="2000" dirty="0">
                <a:solidFill>
                  <a:schemeClr val="accent1"/>
                </a:solidFill>
              </a:rPr>
              <a:t>, sed do </a:t>
            </a:r>
            <a:r>
              <a:rPr lang="en-US" sz="2000" dirty="0" err="1">
                <a:solidFill>
                  <a:schemeClr val="accent1"/>
                </a:solidFill>
              </a:rPr>
              <a:t>eiusmod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tempor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incididunt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ut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labore</a:t>
            </a:r>
            <a:r>
              <a:rPr lang="en-US" sz="2000" dirty="0">
                <a:solidFill>
                  <a:schemeClr val="accent1"/>
                </a:solidFill>
              </a:rPr>
              <a:t> et dolore magna </a:t>
            </a:r>
            <a:r>
              <a:rPr lang="en-US" sz="2000" dirty="0" err="1">
                <a:solidFill>
                  <a:schemeClr val="accent1"/>
                </a:solidFill>
              </a:rPr>
              <a:t>aliqua</a:t>
            </a:r>
            <a:r>
              <a:rPr lang="en-US" sz="20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EC4D6A0-D775-C1D4-6E80-20558F79D589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65C63-E7C2-4E8B-A18F-70016FA8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C0A9C-2544-4F62-99E9-64D16CD30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3ADBAAA-B8EC-9CF4-021D-711DA1D4F02D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3A79A-8436-4B8A-A31F-96558F26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EFC55492-F410-41C3-AC0A-1F9A41FDB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40055"/>
              </p:ext>
            </p:extLst>
          </p:nvPr>
        </p:nvGraphicFramePr>
        <p:xfrm>
          <a:off x="1475120" y="1698519"/>
          <a:ext cx="9195956" cy="34609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8989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98989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2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8CCC797-1B91-7269-7646-E700B1801F83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EC7A-F66F-4D41-A9E8-0A900C26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B4BE01-6D11-43CE-BD3F-31231117DA4A}"/>
              </a:ext>
            </a:extLst>
          </p:cNvPr>
          <p:cNvSpPr/>
          <p:nvPr/>
        </p:nvSpPr>
        <p:spPr>
          <a:xfrm>
            <a:off x="1602828" y="1975711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D1EED6A-26DE-434A-80B2-A69B9AB1C2BA}"/>
              </a:ext>
            </a:extLst>
          </p:cNvPr>
          <p:cNvSpPr/>
          <p:nvPr/>
        </p:nvSpPr>
        <p:spPr>
          <a:xfrm>
            <a:off x="2669628" y="163440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915E6-24BA-413F-89D8-3E381BAB2A54}"/>
              </a:ext>
            </a:extLst>
          </p:cNvPr>
          <p:cNvSpPr txBox="1"/>
          <p:nvPr/>
        </p:nvSpPr>
        <p:spPr>
          <a:xfrm>
            <a:off x="2679154" y="1619741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141C90-F10D-482C-BDFD-4058B3032F75}"/>
              </a:ext>
            </a:extLst>
          </p:cNvPr>
          <p:cNvSpPr/>
          <p:nvPr/>
        </p:nvSpPr>
        <p:spPr>
          <a:xfrm>
            <a:off x="4674926" y="1975711"/>
            <a:ext cx="2886075" cy="318055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CB27D41-6825-40BB-AEB4-788E226F2B7E}"/>
              </a:ext>
            </a:extLst>
          </p:cNvPr>
          <p:cNvSpPr txBox="1">
            <a:spLocks/>
          </p:cNvSpPr>
          <p:nvPr/>
        </p:nvSpPr>
        <p:spPr>
          <a:xfrm>
            <a:off x="4674925" y="241386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53ECE7-9487-4826-8F8C-71453D70E64B}"/>
              </a:ext>
            </a:extLst>
          </p:cNvPr>
          <p:cNvSpPr/>
          <p:nvPr/>
        </p:nvSpPr>
        <p:spPr>
          <a:xfrm>
            <a:off x="5741726" y="163440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8F09BA-5F98-4A99-ACA8-93052CA7EF27}"/>
              </a:ext>
            </a:extLst>
          </p:cNvPr>
          <p:cNvSpPr txBox="1"/>
          <p:nvPr/>
        </p:nvSpPr>
        <p:spPr>
          <a:xfrm>
            <a:off x="5751251" y="164507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2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59C6F7-C0C1-474E-B3E3-1D75BC08EA8D}"/>
              </a:ext>
            </a:extLst>
          </p:cNvPr>
          <p:cNvSpPr/>
          <p:nvPr/>
        </p:nvSpPr>
        <p:spPr>
          <a:xfrm>
            <a:off x="7756269" y="1975711"/>
            <a:ext cx="2886075" cy="3180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F00E3D4-E4B0-498A-812B-B6766A21D9A6}"/>
              </a:ext>
            </a:extLst>
          </p:cNvPr>
          <p:cNvSpPr txBox="1">
            <a:spLocks/>
          </p:cNvSpPr>
          <p:nvPr/>
        </p:nvSpPr>
        <p:spPr>
          <a:xfrm>
            <a:off x="7756268" y="241386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D2B45A-19B3-46A1-A4FD-F753D869F9CF}"/>
              </a:ext>
            </a:extLst>
          </p:cNvPr>
          <p:cNvSpPr/>
          <p:nvPr/>
        </p:nvSpPr>
        <p:spPr>
          <a:xfrm>
            <a:off x="8823069" y="1634409"/>
            <a:ext cx="733425" cy="7334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AFE35-4D41-4DA1-9462-3E7FE73706BE}"/>
              </a:ext>
            </a:extLst>
          </p:cNvPr>
          <p:cNvSpPr txBox="1"/>
          <p:nvPr/>
        </p:nvSpPr>
        <p:spPr>
          <a:xfrm>
            <a:off x="8832594" y="16519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3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32605F8-C140-44AD-BD08-45050690B4D3}"/>
              </a:ext>
            </a:extLst>
          </p:cNvPr>
          <p:cNvSpPr txBox="1">
            <a:spLocks/>
          </p:cNvSpPr>
          <p:nvPr/>
        </p:nvSpPr>
        <p:spPr>
          <a:xfrm>
            <a:off x="1628224" y="2413860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7807DB4-4DAA-314E-462A-83FEC0C5BE88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CF0EE-0C63-45B0-BDFF-16C82B36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DC0EE06-2778-4AEF-8C2E-79AF2D80B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929" y="1688023"/>
            <a:ext cx="6492932" cy="3481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pic>
        <p:nvPicPr>
          <p:cNvPr id="5" name="Рисунок 4" descr="Волна контур">
            <a:extLst>
              <a:ext uri="{FF2B5EF4-FFF2-40B4-BE49-F238E27FC236}">
                <a16:creationId xmlns:a16="http://schemas.microsoft.com/office/drawing/2014/main" id="{AC1C80D0-5460-4BED-A072-B82439CB3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21531" y="1478452"/>
            <a:ext cx="3159378" cy="3159378"/>
          </a:xfrm>
          <a:prstGeom prst="rect">
            <a:avLst/>
          </a:prstGeom>
          <a:effectLst/>
        </p:spPr>
      </p:pic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C0E8236-E872-48BA-E05E-409A46BF6432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3042-0334-4169-9833-BC3E325B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DDA71F7-8F5C-C7EA-27A9-541E3A28750A}"/>
              </a:ext>
            </a:extLst>
          </p:cNvPr>
          <p:cNvGrpSpPr/>
          <p:nvPr/>
        </p:nvGrpSpPr>
        <p:grpSpPr>
          <a:xfrm>
            <a:off x="388073" y="2297534"/>
            <a:ext cx="2562909" cy="2730893"/>
            <a:chOff x="493354" y="2297534"/>
            <a:chExt cx="2562909" cy="2730893"/>
          </a:xfrm>
        </p:grpSpPr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id="{FC469A21-1C03-9C75-5390-A192BF2DEDCE}"/>
                </a:ext>
              </a:extLst>
            </p:cNvPr>
            <p:cNvSpPr/>
            <p:nvPr/>
          </p:nvSpPr>
          <p:spPr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id="{3E977E51-8121-1230-F366-3D159017CCB2}"/>
                </a:ext>
              </a:extLst>
            </p:cNvPr>
            <p:cNvSpPr/>
            <p:nvPr/>
          </p:nvSpPr>
          <p:spPr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id="{23768CD9-94D0-1660-C9FC-7617FC723921}"/>
                </a:ext>
              </a:extLst>
            </p:cNvPr>
            <p:cNvSpPr/>
            <p:nvPr/>
          </p:nvSpPr>
          <p:spPr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id="{611F0821-62C1-F74B-8CF2-4C702448CAA4}"/>
                </a:ext>
              </a:extLst>
            </p:cNvPr>
            <p:cNvSpPr/>
            <p:nvPr/>
          </p:nvSpPr>
          <p:spPr>
            <a:xfrm rot="16200000">
              <a:off x="493354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3255A4CA-D8F6-1E3B-7A85-B046A75528E9}"/>
                </a:ext>
              </a:extLst>
            </p:cNvPr>
            <p:cNvSpPr/>
            <p:nvPr/>
          </p:nvSpPr>
          <p:spPr>
            <a:xfrm>
              <a:off x="674400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BCCE305-635C-5231-0BA4-AE46FCD37872}"/>
                </a:ext>
              </a:extLst>
            </p:cNvPr>
            <p:cNvSpPr/>
            <p:nvPr/>
          </p:nvSpPr>
          <p:spPr>
            <a:xfrm>
              <a:off x="738616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E8ABA47-82B6-E05D-A39A-65E2DB11C6AB}"/>
                </a:ext>
              </a:extLst>
            </p:cNvPr>
            <p:cNvSpPr/>
            <p:nvPr/>
          </p:nvSpPr>
          <p:spPr>
            <a:xfrm>
              <a:off x="960453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DA7B307B-855C-A9DB-28DC-21671615A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58809" y="2390956"/>
              <a:ext cx="432000" cy="43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4A85AF4-3A55-244E-6B6F-3A3BD40CEFBC}"/>
                </a:ext>
              </a:extLst>
            </p:cNvPr>
            <p:cNvSpPr/>
            <p:nvPr/>
          </p:nvSpPr>
          <p:spPr>
            <a:xfrm>
              <a:off x="493354" y="4104000"/>
              <a:ext cx="2562909" cy="4744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C31DDDE-71D7-CDC5-9DFA-DF4FF08ADE27}"/>
                </a:ext>
              </a:extLst>
            </p:cNvPr>
            <p:cNvSpPr/>
            <p:nvPr/>
          </p:nvSpPr>
          <p:spPr>
            <a:xfrm>
              <a:off x="960454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507B7DE-0C30-63AB-0425-0F488653E705}"/>
              </a:ext>
            </a:extLst>
          </p:cNvPr>
          <p:cNvGrpSpPr/>
          <p:nvPr/>
        </p:nvGrpSpPr>
        <p:grpSpPr>
          <a:xfrm>
            <a:off x="3339055" y="2297534"/>
            <a:ext cx="2562909" cy="2730893"/>
            <a:chOff x="3548373" y="2297534"/>
            <a:chExt cx="2562909" cy="2730893"/>
          </a:xfrm>
        </p:grpSpPr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C01EA36E-132C-6212-1D33-2909F86EF76C}"/>
                </a:ext>
              </a:extLst>
            </p:cNvPr>
            <p:cNvSpPr/>
            <p:nvPr/>
          </p:nvSpPr>
          <p:spPr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322AF33B-E798-33A3-5B48-AF74831CF130}"/>
                </a:ext>
              </a:extLst>
            </p:cNvPr>
            <p:cNvSpPr/>
            <p:nvPr/>
          </p:nvSpPr>
          <p:spPr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ый треугольник 18">
              <a:extLst>
                <a:ext uri="{FF2B5EF4-FFF2-40B4-BE49-F238E27FC236}">
                  <a16:creationId xmlns:a16="http://schemas.microsoft.com/office/drawing/2014/main" id="{4A2853AE-820E-D4B0-E4C6-42D827F4893F}"/>
                </a:ext>
              </a:extLst>
            </p:cNvPr>
            <p:cNvSpPr/>
            <p:nvPr/>
          </p:nvSpPr>
          <p:spPr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ый треугольник 19">
              <a:extLst>
                <a:ext uri="{FF2B5EF4-FFF2-40B4-BE49-F238E27FC236}">
                  <a16:creationId xmlns:a16="http://schemas.microsoft.com/office/drawing/2014/main" id="{9B7DF0B6-EA86-6AEA-B2BF-1D7B3E9AE9D7}"/>
                </a:ext>
              </a:extLst>
            </p:cNvPr>
            <p:cNvSpPr/>
            <p:nvPr/>
          </p:nvSpPr>
          <p:spPr>
            <a:xfrm rot="16200000">
              <a:off x="3548373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9C0DFED-CDB0-DD31-3412-FF71FB0001FA}"/>
                </a:ext>
              </a:extLst>
            </p:cNvPr>
            <p:cNvSpPr/>
            <p:nvPr/>
          </p:nvSpPr>
          <p:spPr>
            <a:xfrm>
              <a:off x="3729419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D59772E-34B5-86E5-934D-78132CB05A0B}"/>
                </a:ext>
              </a:extLst>
            </p:cNvPr>
            <p:cNvSpPr/>
            <p:nvPr/>
          </p:nvSpPr>
          <p:spPr>
            <a:xfrm>
              <a:off x="3793635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9C679BD-864B-5411-59AC-233B4A6A325C}"/>
                </a:ext>
              </a:extLst>
            </p:cNvPr>
            <p:cNvSpPr/>
            <p:nvPr/>
          </p:nvSpPr>
          <p:spPr>
            <a:xfrm>
              <a:off x="4015472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D045F18-92C3-F208-D388-2A8FC82D35A0}"/>
                </a:ext>
              </a:extLst>
            </p:cNvPr>
            <p:cNvSpPr/>
            <p:nvPr/>
          </p:nvSpPr>
          <p:spPr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CA6A117-1B30-382D-23BD-AD8ED2F8491A}"/>
                </a:ext>
              </a:extLst>
            </p:cNvPr>
            <p:cNvSpPr/>
            <p:nvPr/>
          </p:nvSpPr>
          <p:spPr>
            <a:xfrm>
              <a:off x="4015473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203B4CB-29D9-100C-F73D-BAA38C864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C421B5BE-3128-3736-DA90-B77DF02587B9}"/>
              </a:ext>
            </a:extLst>
          </p:cNvPr>
          <p:cNvGrpSpPr/>
          <p:nvPr/>
        </p:nvGrpSpPr>
        <p:grpSpPr>
          <a:xfrm>
            <a:off x="6290037" y="2297534"/>
            <a:ext cx="2562909" cy="2730893"/>
            <a:chOff x="6569380" y="2297534"/>
            <a:chExt cx="2562909" cy="2730893"/>
          </a:xfrm>
        </p:grpSpPr>
        <p:sp>
          <p:nvSpPr>
            <p:cNvPr id="28" name="Прямоугольный треугольник 27">
              <a:extLst>
                <a:ext uri="{FF2B5EF4-FFF2-40B4-BE49-F238E27FC236}">
                  <a16:creationId xmlns:a16="http://schemas.microsoft.com/office/drawing/2014/main" id="{39E841C1-D2D5-27B5-18C6-66C0C6356FB5}"/>
                </a:ext>
              </a:extLst>
            </p:cNvPr>
            <p:cNvSpPr/>
            <p:nvPr/>
          </p:nvSpPr>
          <p:spPr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E858B71D-BEE4-1FD7-356E-0CD61780A794}"/>
                </a:ext>
              </a:extLst>
            </p:cNvPr>
            <p:cNvSpPr/>
            <p:nvPr/>
          </p:nvSpPr>
          <p:spPr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id="{B68CE040-F404-8CFC-F93C-E60E4DBBEF90}"/>
                </a:ext>
              </a:extLst>
            </p:cNvPr>
            <p:cNvSpPr/>
            <p:nvPr/>
          </p:nvSpPr>
          <p:spPr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id="{6EEEA707-A402-5FE2-251D-642B0B937A47}"/>
                </a:ext>
              </a:extLst>
            </p:cNvPr>
            <p:cNvSpPr/>
            <p:nvPr/>
          </p:nvSpPr>
          <p:spPr>
            <a:xfrm rot="16200000">
              <a:off x="6569380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45A035CC-B64C-807F-D469-CD8AB7F19695}"/>
                </a:ext>
              </a:extLst>
            </p:cNvPr>
            <p:cNvSpPr/>
            <p:nvPr/>
          </p:nvSpPr>
          <p:spPr>
            <a:xfrm>
              <a:off x="6750426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38E0B9B-8652-92D9-812A-C28BF660C99E}"/>
                </a:ext>
              </a:extLst>
            </p:cNvPr>
            <p:cNvSpPr/>
            <p:nvPr/>
          </p:nvSpPr>
          <p:spPr>
            <a:xfrm>
              <a:off x="6814642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A3D5E9F2-DEF8-707A-113C-DDD1D6F56FD3}"/>
                </a:ext>
              </a:extLst>
            </p:cNvPr>
            <p:cNvSpPr/>
            <p:nvPr/>
          </p:nvSpPr>
          <p:spPr>
            <a:xfrm>
              <a:off x="7036479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E568383-2364-0CE8-AC1B-4B2E26F8E9D8}"/>
                </a:ext>
              </a:extLst>
            </p:cNvPr>
            <p:cNvSpPr/>
            <p:nvPr/>
          </p:nvSpPr>
          <p:spPr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CC46DB40-FA83-A5AA-304E-A0941D44FD92}"/>
                </a:ext>
              </a:extLst>
            </p:cNvPr>
            <p:cNvSpPr/>
            <p:nvPr/>
          </p:nvSpPr>
          <p:spPr>
            <a:xfrm>
              <a:off x="7036480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0FE97D6-C1B4-8718-0ED1-4B189CC19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34832" y="2390956"/>
              <a:ext cx="432000" cy="43200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0D0CD24-E115-A4AD-E708-55DC3CC6104D}"/>
              </a:ext>
            </a:extLst>
          </p:cNvPr>
          <p:cNvGrpSpPr/>
          <p:nvPr/>
        </p:nvGrpSpPr>
        <p:grpSpPr>
          <a:xfrm>
            <a:off x="9241019" y="2297534"/>
            <a:ext cx="2562909" cy="2730893"/>
            <a:chOff x="9415876" y="2297534"/>
            <a:chExt cx="2562909" cy="2730893"/>
          </a:xfrm>
        </p:grpSpPr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9B1DEF62-CD69-F7EA-B849-FEB805A41BE3}"/>
                </a:ext>
              </a:extLst>
            </p:cNvPr>
            <p:cNvSpPr/>
            <p:nvPr/>
          </p:nvSpPr>
          <p:spPr>
            <a:xfrm rot="5400000">
              <a:off x="11797217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>
              <a:extLst>
                <a:ext uri="{FF2B5EF4-FFF2-40B4-BE49-F238E27FC236}">
                  <a16:creationId xmlns:a16="http://schemas.microsoft.com/office/drawing/2014/main" id="{783CEFC4-3A31-BDF1-6DF3-307ED8B74382}"/>
                </a:ext>
              </a:extLst>
            </p:cNvPr>
            <p:cNvSpPr/>
            <p:nvPr/>
          </p:nvSpPr>
          <p:spPr>
            <a:xfrm>
              <a:off x="11796433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ый треугольник 41">
              <a:extLst>
                <a:ext uri="{FF2B5EF4-FFF2-40B4-BE49-F238E27FC236}">
                  <a16:creationId xmlns:a16="http://schemas.microsoft.com/office/drawing/2014/main" id="{A20758AD-E1F3-94EA-4038-5FC7FB84C817}"/>
                </a:ext>
              </a:extLst>
            </p:cNvPr>
            <p:cNvSpPr/>
            <p:nvPr/>
          </p:nvSpPr>
          <p:spPr>
            <a:xfrm rot="10800000">
              <a:off x="9415876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ый треугольник 42">
              <a:extLst>
                <a:ext uri="{FF2B5EF4-FFF2-40B4-BE49-F238E27FC236}">
                  <a16:creationId xmlns:a16="http://schemas.microsoft.com/office/drawing/2014/main" id="{4EAF93B8-7A46-9455-28DB-3887A69C7B46}"/>
                </a:ext>
              </a:extLst>
            </p:cNvPr>
            <p:cNvSpPr/>
            <p:nvPr/>
          </p:nvSpPr>
          <p:spPr>
            <a:xfrm rot="16200000">
              <a:off x="9415876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ECCC346C-1AEA-6F98-F40B-FBECDE6FB002}"/>
                </a:ext>
              </a:extLst>
            </p:cNvPr>
            <p:cNvSpPr/>
            <p:nvPr/>
          </p:nvSpPr>
          <p:spPr>
            <a:xfrm>
              <a:off x="9596922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6ED2E391-297F-67CA-8A13-3FD7C0912BD8}"/>
                </a:ext>
              </a:extLst>
            </p:cNvPr>
            <p:cNvSpPr/>
            <p:nvPr/>
          </p:nvSpPr>
          <p:spPr>
            <a:xfrm>
              <a:off x="9661138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284F2E46-BA6C-4326-ACBA-233DC252D9A6}"/>
                </a:ext>
              </a:extLst>
            </p:cNvPr>
            <p:cNvSpPr/>
            <p:nvPr/>
          </p:nvSpPr>
          <p:spPr>
            <a:xfrm>
              <a:off x="9882975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C45CDA0A-1234-87D4-51F6-2726FB7FBB86}"/>
                </a:ext>
              </a:extLst>
            </p:cNvPr>
            <p:cNvSpPr/>
            <p:nvPr/>
          </p:nvSpPr>
          <p:spPr>
            <a:xfrm>
              <a:off x="9415876" y="4104000"/>
              <a:ext cx="2562909" cy="4744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54B0E13-9524-97F3-F40A-8291B01F8F93}"/>
                </a:ext>
              </a:extLst>
            </p:cNvPr>
            <p:cNvSpPr/>
            <p:nvPr/>
          </p:nvSpPr>
          <p:spPr>
            <a:xfrm>
              <a:off x="9882976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C6365A9-9CF2-7E2F-A1EF-98E7DDD2A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481328" y="2390956"/>
              <a:ext cx="432000" cy="432000"/>
            </a:xfrm>
            <a:prstGeom prst="rect">
              <a:avLst/>
            </a:prstGeom>
          </p:spPr>
        </p:pic>
      </p:grp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A86E059-0FED-3CBA-5959-33BB34C4FD75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714C0-ABBA-441F-922D-7C6DD2B8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7" name="Прямоугольник: усеченные верхние углы 6">
            <a:extLst>
              <a:ext uri="{FF2B5EF4-FFF2-40B4-BE49-F238E27FC236}">
                <a16:creationId xmlns:a16="http://schemas.microsoft.com/office/drawing/2014/main" id="{5ABE1040-C5D5-799D-5411-198E39D49705}"/>
              </a:ext>
            </a:extLst>
          </p:cNvPr>
          <p:cNvSpPr/>
          <p:nvPr/>
        </p:nvSpPr>
        <p:spPr>
          <a:xfrm>
            <a:off x="1668411" y="2373714"/>
            <a:ext cx="1456887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усеченные верхние углы 8">
            <a:extLst>
              <a:ext uri="{FF2B5EF4-FFF2-40B4-BE49-F238E27FC236}">
                <a16:creationId xmlns:a16="http://schemas.microsoft.com/office/drawing/2014/main" id="{0BE30AE6-D99B-37C1-F3B4-527F66D35B91}"/>
              </a:ext>
            </a:extLst>
          </p:cNvPr>
          <p:cNvSpPr/>
          <p:nvPr/>
        </p:nvSpPr>
        <p:spPr>
          <a:xfrm>
            <a:off x="4543583" y="2373714"/>
            <a:ext cx="1453991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усеченные верхние углы 9">
            <a:extLst>
              <a:ext uri="{FF2B5EF4-FFF2-40B4-BE49-F238E27FC236}">
                <a16:creationId xmlns:a16="http://schemas.microsoft.com/office/drawing/2014/main" id="{4CB9ADBF-BB45-7354-B70D-A86A372EB288}"/>
              </a:ext>
            </a:extLst>
          </p:cNvPr>
          <p:cNvSpPr/>
          <p:nvPr/>
        </p:nvSpPr>
        <p:spPr>
          <a:xfrm>
            <a:off x="7193344" y="2379338"/>
            <a:ext cx="1462499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усеченные верхние углы 10">
            <a:extLst>
              <a:ext uri="{FF2B5EF4-FFF2-40B4-BE49-F238E27FC236}">
                <a16:creationId xmlns:a16="http://schemas.microsoft.com/office/drawing/2014/main" id="{2E3020B0-6E40-3384-CCF3-659ACCAE8593}"/>
              </a:ext>
            </a:extLst>
          </p:cNvPr>
          <p:cNvSpPr/>
          <p:nvPr/>
        </p:nvSpPr>
        <p:spPr>
          <a:xfrm>
            <a:off x="9786000" y="2379340"/>
            <a:ext cx="1453500" cy="810000"/>
          </a:xfrm>
          <a:prstGeom prst="snip2SameRect">
            <a:avLst>
              <a:gd name="adj1" fmla="val 49985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AE79A5A-BB89-17EA-1960-4A8AB428AE24}"/>
              </a:ext>
            </a:extLst>
          </p:cNvPr>
          <p:cNvSpPr/>
          <p:nvPr/>
        </p:nvSpPr>
        <p:spPr>
          <a:xfrm>
            <a:off x="83749" y="2647440"/>
            <a:ext cx="12087251" cy="1622860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72983E9-C099-16E6-76D5-461728D086EA}"/>
              </a:ext>
            </a:extLst>
          </p:cNvPr>
          <p:cNvSpPr/>
          <p:nvPr/>
        </p:nvSpPr>
        <p:spPr>
          <a:xfrm>
            <a:off x="838200" y="2690147"/>
            <a:ext cx="10515600" cy="1537447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bg1"/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54C91665-ECCE-23AA-CE9D-6CC439537EE6}"/>
              </a:ext>
            </a:extLst>
          </p:cNvPr>
          <p:cNvSpPr/>
          <p:nvPr/>
        </p:nvSpPr>
        <p:spPr>
          <a:xfrm rot="5400000">
            <a:off x="9354148" y="3210344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4F9168E-94D7-CE2A-FDD4-780A1CB92AF0}"/>
              </a:ext>
            </a:extLst>
          </p:cNvPr>
          <p:cNvSpPr/>
          <p:nvPr/>
        </p:nvSpPr>
        <p:spPr>
          <a:xfrm>
            <a:off x="8367714" y="3483776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6D2C680-F347-B7A0-650A-747669DFCCA3}"/>
              </a:ext>
            </a:extLst>
          </p:cNvPr>
          <p:cNvSpPr/>
          <p:nvPr/>
        </p:nvSpPr>
        <p:spPr>
          <a:xfrm>
            <a:off x="8502714" y="3182010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4C79D2-EDCC-369B-87EE-583C39B9734E}"/>
              </a:ext>
            </a:extLst>
          </p:cNvPr>
          <p:cNvSpPr/>
          <p:nvPr/>
        </p:nvSpPr>
        <p:spPr>
          <a:xfrm rot="16200000">
            <a:off x="9524601" y="3228037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1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24D89DF-C30B-2BDF-1614-8F8D38A79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5168" y="2784911"/>
            <a:ext cx="404429" cy="404429"/>
          </a:xfrm>
          <a:prstGeom prst="rect">
            <a:avLst/>
          </a:prstGeom>
        </p:spPr>
      </p:pic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7B9958CA-7EB8-D020-2A38-70D00D663785}"/>
              </a:ext>
            </a:extLst>
          </p:cNvPr>
          <p:cNvSpPr/>
          <p:nvPr/>
        </p:nvSpPr>
        <p:spPr>
          <a:xfrm rot="5400000">
            <a:off x="6761493" y="3210342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B345717-E296-9A2B-329A-F76EDF3D1213}"/>
              </a:ext>
            </a:extLst>
          </p:cNvPr>
          <p:cNvSpPr/>
          <p:nvPr/>
        </p:nvSpPr>
        <p:spPr>
          <a:xfrm>
            <a:off x="5775059" y="3483774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1925D90-648A-98B3-6A60-171B73101450}"/>
              </a:ext>
            </a:extLst>
          </p:cNvPr>
          <p:cNvSpPr/>
          <p:nvPr/>
        </p:nvSpPr>
        <p:spPr>
          <a:xfrm>
            <a:off x="5910059" y="3182008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78622B0-BC87-14E9-739B-61E48E84FEB9}"/>
              </a:ext>
            </a:extLst>
          </p:cNvPr>
          <p:cNvSpPr/>
          <p:nvPr/>
        </p:nvSpPr>
        <p:spPr>
          <a:xfrm rot="16200000">
            <a:off x="6931946" y="3228035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12142E-FBBB-426A-A7B0-364B48C2E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82513" y="2784909"/>
            <a:ext cx="404429" cy="404429"/>
          </a:xfrm>
          <a:prstGeom prst="rect">
            <a:avLst/>
          </a:prstGeom>
        </p:spPr>
      </p:pic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1130364-CEC9-671C-7A36-200D1372474F}"/>
              </a:ext>
            </a:extLst>
          </p:cNvPr>
          <p:cNvSpPr/>
          <p:nvPr/>
        </p:nvSpPr>
        <p:spPr>
          <a:xfrm rot="5400000">
            <a:off x="4111732" y="3204718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3DC8859-45ED-A75D-3F86-CA57DDB44DE9}"/>
              </a:ext>
            </a:extLst>
          </p:cNvPr>
          <p:cNvSpPr/>
          <p:nvPr/>
        </p:nvSpPr>
        <p:spPr>
          <a:xfrm>
            <a:off x="3125298" y="3478150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148B1D8-65E5-CB8E-6CCE-A2BDF3B92204}"/>
              </a:ext>
            </a:extLst>
          </p:cNvPr>
          <p:cNvSpPr/>
          <p:nvPr/>
        </p:nvSpPr>
        <p:spPr>
          <a:xfrm>
            <a:off x="3260298" y="3176384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E0B3C3D-C5BC-A07F-C7C4-FC63C9A12BE2}"/>
              </a:ext>
            </a:extLst>
          </p:cNvPr>
          <p:cNvSpPr/>
          <p:nvPr/>
        </p:nvSpPr>
        <p:spPr>
          <a:xfrm rot="16200000">
            <a:off x="4282185" y="322241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3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BBD361-38A2-2F2F-2067-2D17368FF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832752" y="2779285"/>
            <a:ext cx="404429" cy="404429"/>
          </a:xfrm>
          <a:prstGeom prst="rect">
            <a:avLst/>
          </a:prstGeom>
        </p:spPr>
      </p:pic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2ABC3F55-CAD7-4E02-91A1-80FF8666D8D0}"/>
              </a:ext>
            </a:extLst>
          </p:cNvPr>
          <p:cNvSpPr/>
          <p:nvPr/>
        </p:nvSpPr>
        <p:spPr>
          <a:xfrm rot="5400000">
            <a:off x="1236560" y="3204718"/>
            <a:ext cx="2316732" cy="650928"/>
          </a:xfrm>
          <a:custGeom>
            <a:avLst/>
            <a:gdLst>
              <a:gd name="connsiteX0" fmla="*/ 0 w 4590000"/>
              <a:gd name="connsiteY0" fmla="*/ 0 h 1620000"/>
              <a:gd name="connsiteX1" fmla="*/ 2880000 w 4590000"/>
              <a:gd name="connsiteY1" fmla="*/ 0 h 1620000"/>
              <a:gd name="connsiteX2" fmla="*/ 3510000 w 4590000"/>
              <a:gd name="connsiteY2" fmla="*/ 0 h 1620000"/>
              <a:gd name="connsiteX3" fmla="*/ 4185000 w 4590000"/>
              <a:gd name="connsiteY3" fmla="*/ 0 h 1620000"/>
              <a:gd name="connsiteX4" fmla="*/ 4590000 w 4590000"/>
              <a:gd name="connsiteY4" fmla="*/ 810000 h 1620000"/>
              <a:gd name="connsiteX5" fmla="*/ 4185000 w 4590000"/>
              <a:gd name="connsiteY5" fmla="*/ 1620000 h 1620000"/>
              <a:gd name="connsiteX6" fmla="*/ 3510000 w 4590000"/>
              <a:gd name="connsiteY6" fmla="*/ 1620000 h 1620000"/>
              <a:gd name="connsiteX7" fmla="*/ 2880000 w 4590000"/>
              <a:gd name="connsiteY7" fmla="*/ 1620000 h 1620000"/>
              <a:gd name="connsiteX8" fmla="*/ 0 w 4590000"/>
              <a:gd name="connsiteY8" fmla="*/ 162000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000" h="1620000">
                <a:moveTo>
                  <a:pt x="0" y="0"/>
                </a:moveTo>
                <a:lnTo>
                  <a:pt x="2880000" y="0"/>
                </a:lnTo>
                <a:lnTo>
                  <a:pt x="3510000" y="0"/>
                </a:lnTo>
                <a:lnTo>
                  <a:pt x="4185000" y="0"/>
                </a:lnTo>
                <a:lnTo>
                  <a:pt x="4590000" y="810000"/>
                </a:lnTo>
                <a:lnTo>
                  <a:pt x="4185000" y="1620000"/>
                </a:lnTo>
                <a:lnTo>
                  <a:pt x="3510000" y="1620000"/>
                </a:lnTo>
                <a:lnTo>
                  <a:pt x="2880000" y="1620000"/>
                </a:lnTo>
                <a:lnTo>
                  <a:pt x="0" y="162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079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096574C-0F73-EE3F-71C8-0F1096EF0DEF}"/>
              </a:ext>
            </a:extLst>
          </p:cNvPr>
          <p:cNvSpPr/>
          <p:nvPr/>
        </p:nvSpPr>
        <p:spPr>
          <a:xfrm>
            <a:off x="186582" y="3478150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AD12569-70A3-5E7C-09F7-D5ED2A4374D5}"/>
              </a:ext>
            </a:extLst>
          </p:cNvPr>
          <p:cNvSpPr/>
          <p:nvPr/>
        </p:nvSpPr>
        <p:spPr>
          <a:xfrm>
            <a:off x="385126" y="3176384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6A6879E-364F-F5A3-3282-3814DDB2F105}"/>
              </a:ext>
            </a:extLst>
          </p:cNvPr>
          <p:cNvSpPr/>
          <p:nvPr/>
        </p:nvSpPr>
        <p:spPr>
          <a:xfrm rot="16200000">
            <a:off x="1407013" y="3222411"/>
            <a:ext cx="197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STEP</a:t>
            </a:r>
            <a:r>
              <a:rPr lang="ru-RU" sz="2400" b="1" dirty="0">
                <a:solidFill>
                  <a:schemeClr val="bg1"/>
                </a:solidFill>
              </a:rPr>
              <a:t> 4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CA1C97C-7413-6861-47D7-4B16ACE40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7580" y="2779285"/>
            <a:ext cx="404429" cy="404429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8D04659-24B1-442C-0605-668DCC99242F}"/>
              </a:ext>
            </a:extLst>
          </p:cNvPr>
          <p:cNvSpPr txBox="1">
            <a:spLocks/>
          </p:cNvSpPr>
          <p:nvPr/>
        </p:nvSpPr>
        <p:spPr>
          <a:xfrm>
            <a:off x="3962400" y="6487184"/>
            <a:ext cx="4267200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Presentation templates from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F864F-1F93-4D6F-B010-0F5F48B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B0DCA4-A601-425C-BF27-01EA16337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Free Presentation templates from</a:t>
            </a:r>
            <a:r>
              <a:rPr lang="ru-RU" sz="2800" dirty="0"/>
              <a:t> </a:t>
            </a: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by </a:t>
            </a:r>
            <a:r>
              <a:rPr lang="en-US" dirty="0" err="1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Harryarts</a:t>
            </a: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/>
              <a:t>on Freepik</a:t>
            </a:r>
          </a:p>
        </p:txBody>
      </p:sp>
    </p:spTree>
    <p:extLst>
      <p:ext uri="{BB962C8B-B14F-4D97-AF65-F5344CB8AC3E}">
        <p14:creationId xmlns:p14="http://schemas.microsoft.com/office/powerpoint/2010/main" val="35248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688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Red Wave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Wave Presentation Template from free-slides.net</dc:title>
  <dc:creator>User Obstinate</dc:creator>
  <cp:lastModifiedBy>User Obstinate</cp:lastModifiedBy>
  <cp:revision>25</cp:revision>
  <dcterms:created xsi:type="dcterms:W3CDTF">2021-08-17T12:08:22Z</dcterms:created>
  <dcterms:modified xsi:type="dcterms:W3CDTF">2023-08-29T05:10:15Z</dcterms:modified>
</cp:coreProperties>
</file>