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2" r:id="rId6"/>
    <p:sldId id="265" r:id="rId7"/>
    <p:sldId id="263" r:id="rId8"/>
    <p:sldId id="264" r:id="rId9"/>
    <p:sldId id="260" r:id="rId10"/>
    <p:sldId id="261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931D"/>
    <a:srgbClr val="2998E3"/>
    <a:srgbClr val="4651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7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1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DF-4373-9BF1-26F5D1ADCD2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DF-4373-9BF1-26F5D1ADCD2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2DF-4373-9BF1-26F5D1ADCD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30578608"/>
        <c:axId val="230579088"/>
      </c:barChart>
      <c:catAx>
        <c:axId val="2305786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0579088"/>
        <c:crosses val="autoZero"/>
        <c:auto val="1"/>
        <c:lblAlgn val="ctr"/>
        <c:lblOffset val="100"/>
        <c:noMultiLvlLbl val="0"/>
      </c:catAx>
      <c:valAx>
        <c:axId val="2305790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0578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>
            <a:extLst>
              <a:ext uri="{FF2B5EF4-FFF2-40B4-BE49-F238E27FC236}">
                <a16:creationId xmlns:a16="http://schemas.microsoft.com/office/drawing/2014/main" id="{48B30A0E-9D45-4D70-9DD6-672CCB617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ED275350-27F6-4953-8586-1F794BECCB96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389BC8E-01D5-4E35-836A-3175840C3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BA9238-4C51-4FCC-8642-D34174D6B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E797F5-CD76-4057-A6E5-1CC02F2928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6525"/>
            <a:ext cx="6852745" cy="2917887"/>
          </a:xfrm>
        </p:spPr>
        <p:txBody>
          <a:bodyPr anchor="b">
            <a:normAutofit/>
          </a:bodyPr>
          <a:lstStyle>
            <a:lvl1pPr algn="ctr">
              <a:defRPr sz="7200" b="1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A6EF81A-E959-49E0-B655-B587E49FD1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73574" y="3537447"/>
            <a:ext cx="6926319" cy="103909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254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0823DD-A6C2-4277-99FA-685650A3A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D60641D-71F2-41F3-A30B-D1BADFF023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D896525-F16B-443D-9EAE-E77C94A3B3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40B7345-A87C-4165-9495-287F7CCD1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3BCA78C-F76F-4A39-9976-96EF68C06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2C09607-4B27-4713-8EDA-2AD296E2E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30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51DE0B-C0B4-4220-B503-892574B95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81F1318-C96F-4A60-9F85-806DA0FA1D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A538BA7-32F1-418E-8C3F-A14B93F2A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4546C7-7877-4BC9-BFEC-151357B83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87B40D2-5C1F-4653-AE5E-465E65436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802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87760A5-5E8A-4265-92E5-B36FE9C8C6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7585DB6-5949-44BC-9E48-1CEC580B45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1B626B2-C716-4950-A881-0DA5C4A9C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2E8D2BE-FBBC-4151-8BB7-C238C7DB2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DFCB2A6-BB44-4E55-A720-10A4684CF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129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Изображение выглядит как ноутбук, офисные принадлежности, компьютер, ручка&#10;&#10;Автоматически созданное описание">
            <a:extLst>
              <a:ext uri="{FF2B5EF4-FFF2-40B4-BE49-F238E27FC236}">
                <a16:creationId xmlns:a16="http://schemas.microsoft.com/office/drawing/2014/main" id="{889640E5-C35C-D704-7B36-913D848FA2D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1466" y="0"/>
            <a:ext cx="2800534" cy="6858000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D8D5FECB-7636-4EC4-875F-043362072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841" y="1999124"/>
            <a:ext cx="9175531" cy="4351338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51595B-4CCF-4402-BA02-FFB9DC5CF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275350-27F6-4953-8586-1F794BECCB96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F93324D-DF92-4EB8-B671-8C63CE474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75747D-4173-4769-A620-C1625721A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130C65-EB50-4D7B-87CE-A6168C1F8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841" y="507538"/>
            <a:ext cx="9175531" cy="1325563"/>
          </a:xfrm>
        </p:spPr>
        <p:txBody>
          <a:bodyPr/>
          <a:lstStyle>
            <a:lvl1pPr>
              <a:defRPr b="1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4194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130C65-EB50-4D7B-87CE-A6168C1F8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0" y="507538"/>
            <a:ext cx="11511280" cy="1325563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D5FECB-7636-4EC4-875F-043362072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" y="1999124"/>
            <a:ext cx="11511280" cy="435133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51595B-4CCF-4402-BA02-FFB9DC5CF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275350-27F6-4953-8586-1F794BECCB96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F93324D-DF92-4EB8-B671-8C63CE474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75747D-4173-4769-A620-C1625721A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4055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71943A-EE33-4A66-BC2D-C6A3B7579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94E8956-0E6C-4177-9DF3-7E99073E13C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D059DE5-4F46-48BC-B609-A4548327D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275350-27F6-4953-8586-1F794BECCB96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8218827-C87F-4108-9B37-4050DDC37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AD40834-72FF-47CE-A594-F26F29B90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1528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1546B7-E5F1-40D6-828E-D2D483839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63EC85-0600-432F-A8FC-82A80EC32D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4D7FCAB-9741-4B68-855B-6CD41C932A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53F9A4-EF2C-4FCF-B818-DF76FB549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7720076-A0A8-4D67-AF19-1CE1F1DAA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9C85AD9-9C58-4BDB-AF0E-0C9619C65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95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84AFC3-E6DA-4505-B7C2-D621D5900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3BF5B54-A1B4-41AC-BCE9-516F35ADE5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C691E00-EBE8-4E6E-9654-EB5CC7C2A6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462E91D-D987-4914-8026-D1B8D12609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B59617E-ECB4-4758-AE90-F24E292F1C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5007DBF-9880-4DE8-AC9C-55D009F3E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879FC1F-959C-4A21-820D-0BBBDEB93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7443CA7-4BF2-4F0F-B640-44704E669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651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FD2444-0365-47DA-89B3-CF6F4F5D1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80E00A9-082C-4696-9AF5-3A349AAC0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2E8668A-F62F-49E9-BF2D-42E98A793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7EE3117-7BE2-4332-84C9-D37B5F594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417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C1F53EC-AC08-471E-A672-B3D39E05F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C82436D-9A66-4B15-B2EB-D0875B2C8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3CF51FE-E504-4AB1-8ECD-F282283DF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193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81B2BE-86AF-486D-94B2-0554F4109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5184D01-2EC4-4496-AD6D-118722E9ED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A69E4A8-6452-4A03-B4CA-24D94F80A3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AD581FB-600B-43C5-916F-A74F98498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A97BA9A-7C31-437E-8A67-7EDF1A129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68EFF69-10E0-460D-9BA3-252859176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8871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free-slides.net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E3FFD5-D0B0-4F0A-8A99-79EBCC1AC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34C0B0D-0AAE-4329-B214-30857006E4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FC1A1C9-C4C4-4232-AA09-B9F51FFD96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75350-27F6-4953-8586-1F794BECCB96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646B31E-A36E-4DEA-B477-99F843AC29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05775C-D182-419A-BDC3-BA627911AA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1EC8CA6-5749-1D1E-A82A-2181CFCE8535}"/>
              </a:ext>
            </a:extLst>
          </p:cNvPr>
          <p:cNvGrpSpPr/>
          <p:nvPr userDrawn="1"/>
        </p:nvGrpSpPr>
        <p:grpSpPr>
          <a:xfrm>
            <a:off x="-2160636" y="548807"/>
            <a:ext cx="1775473" cy="807830"/>
            <a:chOff x="-2096383" y="21447"/>
            <a:chExt cx="1331778" cy="605732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A05955A-2C46-57E7-38F7-D49422177341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286414" cy="1846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pic>
          <p:nvPicPr>
            <p:cNvPr id="10" name="Picture 10">
              <a:hlinkClick r:id="rId14"/>
              <a:extLst>
                <a:ext uri="{FF2B5EF4-FFF2-40B4-BE49-F238E27FC236}">
                  <a16:creationId xmlns:a16="http://schemas.microsoft.com/office/drawing/2014/main" id="{6392190C-D6D6-8EB6-E1FF-969E98A483D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30577" y="102192"/>
              <a:ext cx="965972" cy="5249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0530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svg"/><Relationship Id="rId7" Type="http://schemas.openxmlformats.org/officeDocument/2006/relationships/image" Target="../media/image18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7.png"/><Relationship Id="rId5" Type="http://schemas.openxmlformats.org/officeDocument/2006/relationships/image" Target="../media/image16.svg"/><Relationship Id="rId4" Type="http://schemas.openxmlformats.org/officeDocument/2006/relationships/image" Target="../media/image15.png"/><Relationship Id="rId9" Type="http://schemas.openxmlformats.org/officeDocument/2006/relationships/image" Target="../media/image20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free-slides.net/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free-slides.net/" TargetMode="External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aticon.com/" TargetMode="External"/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freepik.com/free-photo/flat-lay-desk-dark-concept-with-copy-space_7079214.htm#query=portfolio%20background&amp;position=16&amp;from_view=search&amp;track=ais" TargetMode="External"/><Relationship Id="rId4" Type="http://schemas.openxmlformats.org/officeDocument/2006/relationships/hyperlink" Target="https://www.freepik.com/free-photo/neat-workspace-with-camera_2415766.htm#page=2&amp;query=portfolio%20background&amp;position=17&amp;from_view=search&amp;track=ai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DA27D7-3A11-47C6-B2AD-FE4C084BAF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89185" y="2905880"/>
            <a:ext cx="7304688" cy="2917887"/>
          </a:xfrm>
        </p:spPr>
        <p:txBody>
          <a:bodyPr>
            <a:normAutofit/>
          </a:bodyPr>
          <a:lstStyle/>
          <a:p>
            <a:r>
              <a:rPr lang="en-US" sz="11500" dirty="0"/>
              <a:t>Portfolio</a:t>
            </a:r>
            <a:endParaRPr lang="ru-RU" sz="11500" dirty="0"/>
          </a:p>
        </p:txBody>
      </p:sp>
      <p:sp>
        <p:nvSpPr>
          <p:cNvPr id="4" name="Подзаголовок 3">
            <a:extLst>
              <a:ext uri="{FF2B5EF4-FFF2-40B4-BE49-F238E27FC236}">
                <a16:creationId xmlns:a16="http://schemas.microsoft.com/office/drawing/2014/main" id="{91AA0981-A696-F9D1-CA1D-1E4168C251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091461"/>
            <a:ext cx="6926319" cy="1039092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038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9">
            <a:extLst>
              <a:ext uri="{FF2B5EF4-FFF2-40B4-BE49-F238E27FC236}">
                <a16:creationId xmlns:a16="http://schemas.microsoft.com/office/drawing/2014/main" id="{40CD0FD8-4A27-493C-9918-B868CF9DB6D2}"/>
              </a:ext>
            </a:extLst>
          </p:cNvPr>
          <p:cNvSpPr txBox="1">
            <a:spLocks/>
          </p:cNvSpPr>
          <p:nvPr/>
        </p:nvSpPr>
        <p:spPr>
          <a:xfrm>
            <a:off x="3241093" y="1517000"/>
            <a:ext cx="7483576" cy="1150267"/>
          </a:xfrm>
          <a:prstGeom prst="rect">
            <a:avLst/>
          </a:prstGeom>
          <a:effectLst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b="1" dirty="0">
                <a:solidFill>
                  <a:schemeClr val="accent6"/>
                </a:solidFill>
              </a:rPr>
              <a:t>THANK YOU</a:t>
            </a:r>
            <a:endParaRPr lang="ru-RU" sz="7200" b="1" dirty="0">
              <a:solidFill>
                <a:schemeClr val="accent6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4F0FB26-0CEE-43FF-8147-2B558F017FE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52961" y="4715071"/>
            <a:ext cx="630000" cy="6300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AF7815C-44D4-4B1D-A16D-FB12EC82A888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6352961" y="4711000"/>
            <a:ext cx="630000" cy="6300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31E321D-0985-4AC2-96DD-F377621996C2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7252961" y="4711000"/>
            <a:ext cx="630000" cy="63000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7C760A6-3D0E-4EFC-8F39-FD77917B40C0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8152961" y="4711000"/>
            <a:ext cx="630000" cy="630000"/>
          </a:xfrm>
          <a:prstGeom prst="rect">
            <a:avLst/>
          </a:prstGeom>
        </p:spPr>
      </p:pic>
      <p:sp>
        <p:nvSpPr>
          <p:cNvPr id="9" name="Текст 11">
            <a:extLst>
              <a:ext uri="{FF2B5EF4-FFF2-40B4-BE49-F238E27FC236}">
                <a16:creationId xmlns:a16="http://schemas.microsoft.com/office/drawing/2014/main" id="{0AAF4EC0-2477-4208-BF82-944AD2B4C6E9}"/>
              </a:ext>
            </a:extLst>
          </p:cNvPr>
          <p:cNvSpPr txBox="1">
            <a:spLocks/>
          </p:cNvSpPr>
          <p:nvPr/>
        </p:nvSpPr>
        <p:spPr>
          <a:xfrm>
            <a:off x="3515740" y="2933241"/>
            <a:ext cx="6975002" cy="115026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chemeClr val="accent6"/>
                </a:solidFill>
              </a:rPr>
              <a:t>Lorem ipsum dolor sit </a:t>
            </a:r>
            <a:r>
              <a:rPr lang="en-US" sz="1600" dirty="0" err="1">
                <a:solidFill>
                  <a:schemeClr val="accent6"/>
                </a:solidFill>
              </a:rPr>
              <a:t>amet</a:t>
            </a:r>
            <a:r>
              <a:rPr lang="en-US" sz="1600" dirty="0">
                <a:solidFill>
                  <a:schemeClr val="accent6"/>
                </a:solidFill>
              </a:rPr>
              <a:t>, </a:t>
            </a:r>
            <a:r>
              <a:rPr lang="en-US" sz="1600" dirty="0" err="1">
                <a:solidFill>
                  <a:schemeClr val="accent6"/>
                </a:solidFill>
              </a:rPr>
              <a:t>consectetur</a:t>
            </a:r>
            <a:r>
              <a:rPr lang="en-US" sz="1600" dirty="0">
                <a:solidFill>
                  <a:schemeClr val="accent6"/>
                </a:solidFill>
              </a:rPr>
              <a:t> </a:t>
            </a:r>
            <a:r>
              <a:rPr lang="en-US" sz="1600" dirty="0" err="1">
                <a:solidFill>
                  <a:schemeClr val="accent6"/>
                </a:solidFill>
              </a:rPr>
              <a:t>adipiscing</a:t>
            </a:r>
            <a:r>
              <a:rPr lang="en-US" sz="1600" dirty="0">
                <a:solidFill>
                  <a:schemeClr val="accent6"/>
                </a:solidFill>
              </a:rPr>
              <a:t> </a:t>
            </a:r>
            <a:r>
              <a:rPr lang="en-US" sz="1600" dirty="0" err="1">
                <a:solidFill>
                  <a:schemeClr val="accent6"/>
                </a:solidFill>
              </a:rPr>
              <a:t>elit</a:t>
            </a:r>
            <a:r>
              <a:rPr lang="en-US" sz="1600" dirty="0">
                <a:solidFill>
                  <a:schemeClr val="accent6"/>
                </a:solidFill>
              </a:rPr>
              <a:t>, sed do </a:t>
            </a:r>
            <a:r>
              <a:rPr lang="en-US" sz="1600" dirty="0" err="1">
                <a:solidFill>
                  <a:schemeClr val="accent6"/>
                </a:solidFill>
              </a:rPr>
              <a:t>eiusmod</a:t>
            </a:r>
            <a:r>
              <a:rPr lang="en-US" sz="1600" dirty="0">
                <a:solidFill>
                  <a:schemeClr val="accent6"/>
                </a:solidFill>
              </a:rPr>
              <a:t> </a:t>
            </a:r>
            <a:r>
              <a:rPr lang="en-US" sz="1600" dirty="0" err="1">
                <a:solidFill>
                  <a:schemeClr val="accent6"/>
                </a:solidFill>
              </a:rPr>
              <a:t>tempor</a:t>
            </a:r>
            <a:r>
              <a:rPr lang="en-US" sz="1600" dirty="0">
                <a:solidFill>
                  <a:schemeClr val="accent6"/>
                </a:solidFill>
              </a:rPr>
              <a:t> </a:t>
            </a:r>
            <a:r>
              <a:rPr lang="en-US" sz="1600" dirty="0" err="1">
                <a:solidFill>
                  <a:schemeClr val="accent6"/>
                </a:solidFill>
              </a:rPr>
              <a:t>incididunt</a:t>
            </a:r>
            <a:r>
              <a:rPr lang="en-US" sz="1600" dirty="0">
                <a:solidFill>
                  <a:schemeClr val="accent6"/>
                </a:solidFill>
              </a:rPr>
              <a:t> </a:t>
            </a:r>
            <a:r>
              <a:rPr lang="en-US" sz="1600" dirty="0" err="1">
                <a:solidFill>
                  <a:schemeClr val="accent6"/>
                </a:solidFill>
              </a:rPr>
              <a:t>ut</a:t>
            </a:r>
            <a:r>
              <a:rPr lang="en-US" sz="1600" dirty="0">
                <a:solidFill>
                  <a:schemeClr val="accent6"/>
                </a:solidFill>
              </a:rPr>
              <a:t> </a:t>
            </a:r>
            <a:r>
              <a:rPr lang="en-US" sz="1600" dirty="0" err="1">
                <a:solidFill>
                  <a:schemeClr val="accent6"/>
                </a:solidFill>
              </a:rPr>
              <a:t>labore</a:t>
            </a:r>
            <a:r>
              <a:rPr lang="en-US" sz="1600" dirty="0">
                <a:solidFill>
                  <a:schemeClr val="accent6"/>
                </a:solidFill>
              </a:rPr>
              <a:t> et dolore magna </a:t>
            </a:r>
            <a:r>
              <a:rPr lang="en-US" sz="1600" dirty="0" err="1">
                <a:solidFill>
                  <a:schemeClr val="accent6"/>
                </a:solidFill>
              </a:rPr>
              <a:t>aliqua</a:t>
            </a:r>
            <a:r>
              <a:rPr lang="en-US" sz="1600" dirty="0">
                <a:solidFill>
                  <a:schemeClr val="accent6"/>
                </a:solidFill>
              </a:rPr>
              <a:t>. </a:t>
            </a:r>
            <a:endParaRPr lang="ru-RU" sz="16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accent6"/>
                </a:solidFill>
              </a:rPr>
              <a:t>Ut </a:t>
            </a:r>
            <a:r>
              <a:rPr lang="en-US" sz="1600" dirty="0" err="1">
                <a:solidFill>
                  <a:schemeClr val="accent6"/>
                </a:solidFill>
              </a:rPr>
              <a:t>enim</a:t>
            </a:r>
            <a:r>
              <a:rPr lang="en-US" sz="1600" dirty="0">
                <a:solidFill>
                  <a:schemeClr val="accent6"/>
                </a:solidFill>
              </a:rPr>
              <a:t> ad minim </a:t>
            </a:r>
            <a:r>
              <a:rPr lang="en-US" sz="1600" dirty="0" err="1">
                <a:solidFill>
                  <a:schemeClr val="accent6"/>
                </a:solidFill>
              </a:rPr>
              <a:t>veniam</a:t>
            </a:r>
            <a:r>
              <a:rPr lang="en-US" sz="1600" dirty="0">
                <a:solidFill>
                  <a:schemeClr val="accent6"/>
                </a:solidFill>
              </a:rPr>
              <a:t>, </a:t>
            </a:r>
            <a:r>
              <a:rPr lang="en-US" sz="1600" dirty="0" err="1">
                <a:solidFill>
                  <a:schemeClr val="accent6"/>
                </a:solidFill>
              </a:rPr>
              <a:t>quis</a:t>
            </a:r>
            <a:r>
              <a:rPr lang="en-US" sz="1600" dirty="0">
                <a:solidFill>
                  <a:schemeClr val="accent6"/>
                </a:solidFill>
              </a:rPr>
              <a:t> </a:t>
            </a:r>
            <a:r>
              <a:rPr lang="en-US" sz="1600" dirty="0" err="1">
                <a:solidFill>
                  <a:schemeClr val="accent6"/>
                </a:solidFill>
              </a:rPr>
              <a:t>nostrud</a:t>
            </a:r>
            <a:r>
              <a:rPr lang="en-US" sz="1600" dirty="0">
                <a:solidFill>
                  <a:schemeClr val="accent6"/>
                </a:solidFill>
              </a:rPr>
              <a:t> exercitation </a:t>
            </a:r>
            <a:r>
              <a:rPr lang="en-US" sz="1600" dirty="0" err="1">
                <a:solidFill>
                  <a:schemeClr val="accent6"/>
                </a:solidFill>
              </a:rPr>
              <a:t>ullamco</a:t>
            </a:r>
            <a:r>
              <a:rPr lang="en-US" sz="1600" dirty="0">
                <a:solidFill>
                  <a:schemeClr val="accent6"/>
                </a:solidFill>
              </a:rPr>
              <a:t> </a:t>
            </a:r>
            <a:r>
              <a:rPr lang="en-US" sz="1600" dirty="0" err="1">
                <a:solidFill>
                  <a:schemeClr val="accent6"/>
                </a:solidFill>
              </a:rPr>
              <a:t>laboris</a:t>
            </a:r>
            <a:r>
              <a:rPr lang="en-US" sz="1600" dirty="0">
                <a:solidFill>
                  <a:schemeClr val="accent6"/>
                </a:solidFill>
              </a:rPr>
              <a:t> nisi </a:t>
            </a:r>
            <a:r>
              <a:rPr lang="en-US" sz="1600" dirty="0" err="1">
                <a:solidFill>
                  <a:schemeClr val="accent6"/>
                </a:solidFill>
              </a:rPr>
              <a:t>ut</a:t>
            </a:r>
            <a:r>
              <a:rPr lang="en-US" sz="1600" dirty="0">
                <a:solidFill>
                  <a:schemeClr val="accent6"/>
                </a:solidFill>
              </a:rPr>
              <a:t> </a:t>
            </a:r>
            <a:r>
              <a:rPr lang="en-US" sz="1600" dirty="0" err="1">
                <a:solidFill>
                  <a:schemeClr val="accent6"/>
                </a:solidFill>
              </a:rPr>
              <a:t>aliquip</a:t>
            </a:r>
            <a:r>
              <a:rPr lang="en-US" sz="1600" dirty="0">
                <a:solidFill>
                  <a:schemeClr val="accent6"/>
                </a:solidFill>
              </a:rPr>
              <a:t> ex </a:t>
            </a:r>
            <a:r>
              <a:rPr lang="en-US" sz="1600" dirty="0" err="1">
                <a:solidFill>
                  <a:schemeClr val="accent6"/>
                </a:solidFill>
              </a:rPr>
              <a:t>ea</a:t>
            </a:r>
            <a:r>
              <a:rPr lang="en-US" sz="1600" dirty="0">
                <a:solidFill>
                  <a:schemeClr val="accent6"/>
                </a:solidFill>
              </a:rPr>
              <a:t> </a:t>
            </a:r>
            <a:r>
              <a:rPr lang="en-US" sz="1600" dirty="0" err="1">
                <a:solidFill>
                  <a:schemeClr val="accent6"/>
                </a:solidFill>
              </a:rPr>
              <a:t>commodo</a:t>
            </a:r>
            <a:r>
              <a:rPr lang="en-US" sz="1600" dirty="0">
                <a:solidFill>
                  <a:schemeClr val="accent6"/>
                </a:solidFill>
              </a:rPr>
              <a:t> </a:t>
            </a:r>
            <a:r>
              <a:rPr lang="en-US" sz="1600" dirty="0" err="1">
                <a:solidFill>
                  <a:schemeClr val="accent6"/>
                </a:solidFill>
              </a:rPr>
              <a:t>consequat</a:t>
            </a:r>
            <a:r>
              <a:rPr lang="en-US" sz="1600" dirty="0">
                <a:solidFill>
                  <a:schemeClr val="accent6"/>
                </a:solidFill>
              </a:rPr>
              <a:t>. </a:t>
            </a:r>
            <a:endParaRPr lang="ru-RU" sz="16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197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9C56E6-B2AC-4C9F-9631-047A150E6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4" name="Объект 5">
            <a:extLst>
              <a:ext uri="{FF2B5EF4-FFF2-40B4-BE49-F238E27FC236}">
                <a16:creationId xmlns:a16="http://schemas.microsoft.com/office/drawing/2014/main" id="{FFB0507F-4B5E-4325-B445-4593704E877D}"/>
              </a:ext>
            </a:extLst>
          </p:cNvPr>
          <p:cNvSpPr txBox="1">
            <a:spLocks/>
          </p:cNvSpPr>
          <p:nvPr/>
        </p:nvSpPr>
        <p:spPr>
          <a:xfrm>
            <a:off x="236105" y="2569060"/>
            <a:ext cx="9596700" cy="20700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13800" dirty="0">
                <a:solidFill>
                  <a:schemeClr val="accent6"/>
                </a:solidFill>
              </a:rPr>
              <a:t>987 654 321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FE05E1-BDBC-4AA0-9D3D-7CD1139B86AE}"/>
              </a:ext>
            </a:extLst>
          </p:cNvPr>
          <p:cNvSpPr txBox="1"/>
          <p:nvPr/>
        </p:nvSpPr>
        <p:spPr>
          <a:xfrm>
            <a:off x="595706" y="4394251"/>
            <a:ext cx="86778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Lorem ipsum dolor sit </a:t>
            </a:r>
            <a:r>
              <a:rPr lang="en-US" sz="2000" dirty="0" err="1">
                <a:solidFill>
                  <a:schemeClr val="tx2"/>
                </a:solidFill>
              </a:rPr>
              <a:t>amet</a:t>
            </a:r>
            <a:r>
              <a:rPr lang="en-US" sz="2000" dirty="0">
                <a:solidFill>
                  <a:schemeClr val="tx2"/>
                </a:solidFill>
              </a:rPr>
              <a:t>, </a:t>
            </a:r>
            <a:r>
              <a:rPr lang="en-US" sz="2000" dirty="0" err="1">
                <a:solidFill>
                  <a:schemeClr val="tx2"/>
                </a:solidFill>
              </a:rPr>
              <a:t>consectetur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adipiscing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elit</a:t>
            </a:r>
            <a:r>
              <a:rPr lang="en-US" sz="2000" dirty="0">
                <a:solidFill>
                  <a:schemeClr val="tx2"/>
                </a:solidFill>
              </a:rPr>
              <a:t>, sed do </a:t>
            </a:r>
            <a:r>
              <a:rPr lang="en-US" sz="2000" dirty="0" err="1">
                <a:solidFill>
                  <a:schemeClr val="tx2"/>
                </a:solidFill>
              </a:rPr>
              <a:t>eiusmod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tempor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incididunt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ut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labore</a:t>
            </a:r>
            <a:r>
              <a:rPr lang="en-US" sz="2000" dirty="0">
                <a:solidFill>
                  <a:schemeClr val="tx2"/>
                </a:solidFill>
              </a:rPr>
              <a:t> et dolore magna </a:t>
            </a:r>
            <a:r>
              <a:rPr lang="en-US" sz="2000" dirty="0" err="1">
                <a:solidFill>
                  <a:schemeClr val="tx2"/>
                </a:solidFill>
              </a:rPr>
              <a:t>aliqua</a:t>
            </a:r>
            <a:r>
              <a:rPr lang="en-US" sz="2000" dirty="0">
                <a:solidFill>
                  <a:schemeClr val="tx2"/>
                </a:solidFill>
              </a:rPr>
              <a:t>. </a:t>
            </a:r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1A99F21A-814E-E6D5-BDE7-428A66AA378E}"/>
              </a:ext>
            </a:extLst>
          </p:cNvPr>
          <p:cNvSpPr txBox="1">
            <a:spLocks/>
          </p:cNvSpPr>
          <p:nvPr/>
        </p:nvSpPr>
        <p:spPr>
          <a:xfrm>
            <a:off x="3962400" y="6487184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Presentation templates from</a:t>
            </a:r>
            <a:r>
              <a:rPr lang="ru-RU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90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64C0A9C-2544-4F62-99E9-64D16CD30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065C63-E7C2-4E8B-A18F-70016FA83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B73DBF6A-0EEA-6E1B-7A80-A8B7CCD3438D}"/>
              </a:ext>
            </a:extLst>
          </p:cNvPr>
          <p:cNvSpPr txBox="1">
            <a:spLocks/>
          </p:cNvSpPr>
          <p:nvPr/>
        </p:nvSpPr>
        <p:spPr>
          <a:xfrm>
            <a:off x="3962400" y="6487184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Presentation templates from</a:t>
            </a:r>
            <a:r>
              <a:rPr lang="ru-RU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942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AEEC7A-F66F-4D41-A9E8-0A900C26A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1B4BE01-6D11-43CE-BD3F-31231117DA4A}"/>
              </a:ext>
            </a:extLst>
          </p:cNvPr>
          <p:cNvSpPr/>
          <p:nvPr/>
        </p:nvSpPr>
        <p:spPr>
          <a:xfrm>
            <a:off x="209618" y="2512790"/>
            <a:ext cx="2886075" cy="318055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DD1EED6A-26DE-434A-80B2-A69B9AB1C2BA}"/>
              </a:ext>
            </a:extLst>
          </p:cNvPr>
          <p:cNvSpPr/>
          <p:nvPr/>
        </p:nvSpPr>
        <p:spPr>
          <a:xfrm>
            <a:off x="1276418" y="2171488"/>
            <a:ext cx="733425" cy="73342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B8915E6-24BA-413F-89D8-3E381BAB2A54}"/>
              </a:ext>
            </a:extLst>
          </p:cNvPr>
          <p:cNvSpPr txBox="1"/>
          <p:nvPr/>
        </p:nvSpPr>
        <p:spPr>
          <a:xfrm>
            <a:off x="1285944" y="2156820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F8931D"/>
                </a:solidFill>
              </a:rPr>
              <a:t>1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87141C90-F10D-482C-BDFD-4058B3032F75}"/>
              </a:ext>
            </a:extLst>
          </p:cNvPr>
          <p:cNvSpPr/>
          <p:nvPr/>
        </p:nvSpPr>
        <p:spPr>
          <a:xfrm>
            <a:off x="3281716" y="2512790"/>
            <a:ext cx="2886075" cy="3180550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1CB27D41-6825-40BB-AEB4-788E226F2B7E}"/>
              </a:ext>
            </a:extLst>
          </p:cNvPr>
          <p:cNvSpPr txBox="1">
            <a:spLocks/>
          </p:cNvSpPr>
          <p:nvPr/>
        </p:nvSpPr>
        <p:spPr>
          <a:xfrm>
            <a:off x="3281715" y="2950939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Lorem ipsum dolor sit </a:t>
            </a:r>
            <a:r>
              <a:rPr lang="en-US" dirty="0" err="1">
                <a:solidFill>
                  <a:schemeClr val="bg1"/>
                </a:solidFill>
              </a:rPr>
              <a:t>amet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consectetur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adipiscing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elit</a:t>
            </a:r>
            <a:r>
              <a:rPr lang="en-US" dirty="0">
                <a:solidFill>
                  <a:schemeClr val="bg1"/>
                </a:solidFill>
              </a:rPr>
              <a:t>, sed do </a:t>
            </a:r>
            <a:r>
              <a:rPr lang="en-US" dirty="0" err="1">
                <a:solidFill>
                  <a:schemeClr val="bg1"/>
                </a:solidFill>
              </a:rPr>
              <a:t>eiusmod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tempor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incididunt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labore</a:t>
            </a:r>
            <a:r>
              <a:rPr lang="en-US" dirty="0">
                <a:solidFill>
                  <a:schemeClr val="bg1"/>
                </a:solidFill>
              </a:rPr>
              <a:t> et dolore magna </a:t>
            </a:r>
            <a:r>
              <a:rPr lang="en-US" dirty="0" err="1">
                <a:solidFill>
                  <a:schemeClr val="bg1"/>
                </a:solidFill>
              </a:rPr>
              <a:t>aliqua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Ut </a:t>
            </a:r>
            <a:r>
              <a:rPr lang="en-US" dirty="0" err="1">
                <a:solidFill>
                  <a:schemeClr val="bg1"/>
                </a:solidFill>
              </a:rPr>
              <a:t>enim</a:t>
            </a:r>
            <a:r>
              <a:rPr lang="en-US" dirty="0">
                <a:solidFill>
                  <a:schemeClr val="bg1"/>
                </a:solidFill>
              </a:rPr>
              <a:t> ad minim </a:t>
            </a:r>
            <a:r>
              <a:rPr lang="en-US" dirty="0" err="1">
                <a:solidFill>
                  <a:schemeClr val="bg1"/>
                </a:solidFill>
              </a:rPr>
              <a:t>veniam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quis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nostrud</a:t>
            </a:r>
            <a:r>
              <a:rPr lang="en-US" dirty="0">
                <a:solidFill>
                  <a:schemeClr val="bg1"/>
                </a:solidFill>
              </a:rPr>
              <a:t> exercitation </a:t>
            </a:r>
            <a:r>
              <a:rPr lang="en-US" dirty="0" err="1">
                <a:solidFill>
                  <a:schemeClr val="bg1"/>
                </a:solidFill>
              </a:rPr>
              <a:t>ullamco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laboris</a:t>
            </a:r>
            <a:r>
              <a:rPr lang="en-US" dirty="0">
                <a:solidFill>
                  <a:schemeClr val="bg1"/>
                </a:solidFill>
              </a:rPr>
              <a:t> nisi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aliquip</a:t>
            </a:r>
            <a:r>
              <a:rPr lang="en-US" dirty="0">
                <a:solidFill>
                  <a:schemeClr val="bg1"/>
                </a:solidFill>
              </a:rPr>
              <a:t> ex </a:t>
            </a:r>
            <a:r>
              <a:rPr lang="en-US" dirty="0" err="1">
                <a:solidFill>
                  <a:schemeClr val="bg1"/>
                </a:solidFill>
              </a:rPr>
              <a:t>ea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commodo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consequat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Duis </a:t>
            </a:r>
            <a:r>
              <a:rPr lang="en-US" dirty="0" err="1">
                <a:solidFill>
                  <a:schemeClr val="bg1"/>
                </a:solidFill>
              </a:rPr>
              <a:t>aute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irure</a:t>
            </a:r>
            <a:r>
              <a:rPr lang="en-US" dirty="0">
                <a:solidFill>
                  <a:schemeClr val="bg1"/>
                </a:solidFill>
              </a:rPr>
              <a:t> dolor in </a:t>
            </a:r>
            <a:r>
              <a:rPr lang="en-US" dirty="0" err="1">
                <a:solidFill>
                  <a:schemeClr val="bg1"/>
                </a:solidFill>
              </a:rPr>
              <a:t>reprehenderit</a:t>
            </a:r>
            <a:r>
              <a:rPr lang="en-US" dirty="0">
                <a:solidFill>
                  <a:schemeClr val="bg1"/>
                </a:solidFill>
              </a:rPr>
              <a:t> in </a:t>
            </a:r>
            <a:r>
              <a:rPr lang="en-US" dirty="0" err="1">
                <a:solidFill>
                  <a:schemeClr val="bg1"/>
                </a:solidFill>
              </a:rPr>
              <a:t>voluptate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velit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esse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cillum</a:t>
            </a:r>
            <a:r>
              <a:rPr lang="en-US" dirty="0">
                <a:solidFill>
                  <a:schemeClr val="bg1"/>
                </a:solidFill>
              </a:rPr>
              <a:t> dolore </a:t>
            </a:r>
            <a:r>
              <a:rPr lang="en-US" dirty="0" err="1">
                <a:solidFill>
                  <a:schemeClr val="bg1"/>
                </a:solidFill>
              </a:rPr>
              <a:t>eu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fugiat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nulla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pariatur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2E53ECE7-9487-4826-8F8C-71453D70E64B}"/>
              </a:ext>
            </a:extLst>
          </p:cNvPr>
          <p:cNvSpPr/>
          <p:nvPr/>
        </p:nvSpPr>
        <p:spPr>
          <a:xfrm>
            <a:off x="4348516" y="2171488"/>
            <a:ext cx="733425" cy="73342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E8F09BA-5F98-4A99-ACA8-93052CA7EF27}"/>
              </a:ext>
            </a:extLst>
          </p:cNvPr>
          <p:cNvSpPr txBox="1"/>
          <p:nvPr/>
        </p:nvSpPr>
        <p:spPr>
          <a:xfrm>
            <a:off x="4358041" y="2182158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accent5"/>
                </a:solidFill>
              </a:rPr>
              <a:t>2</a:t>
            </a:r>
            <a:endParaRPr lang="ru-RU" sz="4000" b="1" dirty="0">
              <a:solidFill>
                <a:schemeClr val="accent5"/>
              </a:solidFill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EA59C6F7-C0C1-474E-B3E3-1D75BC08EA8D}"/>
              </a:ext>
            </a:extLst>
          </p:cNvPr>
          <p:cNvSpPr/>
          <p:nvPr/>
        </p:nvSpPr>
        <p:spPr>
          <a:xfrm>
            <a:off x="6363059" y="2512790"/>
            <a:ext cx="2886075" cy="318055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бъект 2">
            <a:extLst>
              <a:ext uri="{FF2B5EF4-FFF2-40B4-BE49-F238E27FC236}">
                <a16:creationId xmlns:a16="http://schemas.microsoft.com/office/drawing/2014/main" id="{6F00E3D4-E4B0-498A-812B-B6766A21D9A6}"/>
              </a:ext>
            </a:extLst>
          </p:cNvPr>
          <p:cNvSpPr txBox="1">
            <a:spLocks/>
          </p:cNvSpPr>
          <p:nvPr/>
        </p:nvSpPr>
        <p:spPr>
          <a:xfrm>
            <a:off x="6363058" y="2950939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Lorem ipsum dolor sit amet, consectetur adipiscing elit, sed do eiusmod tempor incididunt ut labore et dolore magna aliqua. </a:t>
            </a:r>
          </a:p>
          <a:p>
            <a:r>
              <a:rPr lang="en-US">
                <a:solidFill>
                  <a:schemeClr val="bg1"/>
                </a:solidFill>
              </a:rPr>
              <a:t>Ut enim ad minim veniam, quis nostrud exercitation ullamco laboris nisi ut aliquip ex ea commodo consequat. </a:t>
            </a:r>
          </a:p>
          <a:p>
            <a:r>
              <a:rPr lang="en-US">
                <a:solidFill>
                  <a:schemeClr val="bg1"/>
                </a:solidFill>
              </a:rPr>
              <a:t>Duis aute irure dolor in reprehenderit in voluptate velit esse cillum dolore eu fugiat nulla pariatur.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FED2B45A-19B3-46A1-A4FD-F753D869F9CF}"/>
              </a:ext>
            </a:extLst>
          </p:cNvPr>
          <p:cNvSpPr/>
          <p:nvPr/>
        </p:nvSpPr>
        <p:spPr>
          <a:xfrm>
            <a:off x="7429859" y="2171488"/>
            <a:ext cx="733425" cy="73342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F5AFE35-4D41-4DA1-9462-3E7FE73706BE}"/>
              </a:ext>
            </a:extLst>
          </p:cNvPr>
          <p:cNvSpPr txBox="1"/>
          <p:nvPr/>
        </p:nvSpPr>
        <p:spPr>
          <a:xfrm>
            <a:off x="7439384" y="2188981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accent6"/>
                </a:solidFill>
              </a:rPr>
              <a:t>3</a:t>
            </a:r>
            <a:endParaRPr lang="ru-RU" sz="4000" b="1" dirty="0">
              <a:solidFill>
                <a:schemeClr val="accent6"/>
              </a:solidFill>
            </a:endParaRPr>
          </a:p>
        </p:txBody>
      </p:sp>
      <p:sp>
        <p:nvSpPr>
          <p:cNvPr id="15" name="Объект 2">
            <a:extLst>
              <a:ext uri="{FF2B5EF4-FFF2-40B4-BE49-F238E27FC236}">
                <a16:creationId xmlns:a16="http://schemas.microsoft.com/office/drawing/2014/main" id="{032605F8-C140-44AD-BD08-45050690B4D3}"/>
              </a:ext>
            </a:extLst>
          </p:cNvPr>
          <p:cNvSpPr txBox="1">
            <a:spLocks/>
          </p:cNvSpPr>
          <p:nvPr/>
        </p:nvSpPr>
        <p:spPr>
          <a:xfrm>
            <a:off x="235014" y="2950939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Lorem ipsum dolor sit </a:t>
            </a:r>
            <a:r>
              <a:rPr lang="en-US" dirty="0" err="1">
                <a:solidFill>
                  <a:schemeClr val="bg1"/>
                </a:solidFill>
              </a:rPr>
              <a:t>amet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consectetur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adipiscing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elit</a:t>
            </a:r>
            <a:r>
              <a:rPr lang="en-US" dirty="0">
                <a:solidFill>
                  <a:schemeClr val="bg1"/>
                </a:solidFill>
              </a:rPr>
              <a:t>, sed do </a:t>
            </a:r>
            <a:r>
              <a:rPr lang="en-US" dirty="0" err="1">
                <a:solidFill>
                  <a:schemeClr val="bg1"/>
                </a:solidFill>
              </a:rPr>
              <a:t>eiusmod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tempor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incididunt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labore</a:t>
            </a:r>
            <a:r>
              <a:rPr lang="en-US" dirty="0">
                <a:solidFill>
                  <a:schemeClr val="bg1"/>
                </a:solidFill>
              </a:rPr>
              <a:t> et dolore magna </a:t>
            </a:r>
            <a:r>
              <a:rPr lang="en-US" dirty="0" err="1">
                <a:solidFill>
                  <a:schemeClr val="bg1"/>
                </a:solidFill>
              </a:rPr>
              <a:t>aliqua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Ut </a:t>
            </a:r>
            <a:r>
              <a:rPr lang="en-US" dirty="0" err="1">
                <a:solidFill>
                  <a:schemeClr val="bg1"/>
                </a:solidFill>
              </a:rPr>
              <a:t>enim</a:t>
            </a:r>
            <a:r>
              <a:rPr lang="en-US" dirty="0">
                <a:solidFill>
                  <a:schemeClr val="bg1"/>
                </a:solidFill>
              </a:rPr>
              <a:t> ad minim </a:t>
            </a:r>
            <a:r>
              <a:rPr lang="en-US" dirty="0" err="1">
                <a:solidFill>
                  <a:schemeClr val="bg1"/>
                </a:solidFill>
              </a:rPr>
              <a:t>veniam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quis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nostrud</a:t>
            </a:r>
            <a:r>
              <a:rPr lang="en-US" dirty="0">
                <a:solidFill>
                  <a:schemeClr val="bg1"/>
                </a:solidFill>
              </a:rPr>
              <a:t> exercitation </a:t>
            </a:r>
            <a:r>
              <a:rPr lang="en-US" dirty="0" err="1">
                <a:solidFill>
                  <a:schemeClr val="bg1"/>
                </a:solidFill>
              </a:rPr>
              <a:t>ullamco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laboris</a:t>
            </a:r>
            <a:r>
              <a:rPr lang="en-US" dirty="0">
                <a:solidFill>
                  <a:schemeClr val="bg1"/>
                </a:solidFill>
              </a:rPr>
              <a:t> nisi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aliquip</a:t>
            </a:r>
            <a:r>
              <a:rPr lang="en-US" dirty="0">
                <a:solidFill>
                  <a:schemeClr val="bg1"/>
                </a:solidFill>
              </a:rPr>
              <a:t> ex </a:t>
            </a:r>
            <a:r>
              <a:rPr lang="en-US" dirty="0" err="1">
                <a:solidFill>
                  <a:schemeClr val="bg1"/>
                </a:solidFill>
              </a:rPr>
              <a:t>ea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commodo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consequat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Duis </a:t>
            </a:r>
            <a:r>
              <a:rPr lang="en-US" dirty="0" err="1">
                <a:solidFill>
                  <a:schemeClr val="bg1"/>
                </a:solidFill>
              </a:rPr>
              <a:t>aute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irure</a:t>
            </a:r>
            <a:r>
              <a:rPr lang="en-US" dirty="0">
                <a:solidFill>
                  <a:schemeClr val="bg1"/>
                </a:solidFill>
              </a:rPr>
              <a:t> dolor in </a:t>
            </a:r>
            <a:r>
              <a:rPr lang="en-US" dirty="0" err="1">
                <a:solidFill>
                  <a:schemeClr val="bg1"/>
                </a:solidFill>
              </a:rPr>
              <a:t>reprehenderit</a:t>
            </a:r>
            <a:r>
              <a:rPr lang="en-US" dirty="0">
                <a:solidFill>
                  <a:schemeClr val="bg1"/>
                </a:solidFill>
              </a:rPr>
              <a:t> in </a:t>
            </a:r>
            <a:r>
              <a:rPr lang="en-US" dirty="0" err="1">
                <a:solidFill>
                  <a:schemeClr val="bg1"/>
                </a:solidFill>
              </a:rPr>
              <a:t>voluptate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velit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esse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cillum</a:t>
            </a:r>
            <a:r>
              <a:rPr lang="en-US" dirty="0">
                <a:solidFill>
                  <a:schemeClr val="bg1"/>
                </a:solidFill>
              </a:rPr>
              <a:t> dolore </a:t>
            </a:r>
            <a:r>
              <a:rPr lang="en-US" dirty="0" err="1">
                <a:solidFill>
                  <a:schemeClr val="bg1"/>
                </a:solidFill>
              </a:rPr>
              <a:t>eu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fugiat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nulla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pariatur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6" name="Нижний колонтитул 4">
            <a:extLst>
              <a:ext uri="{FF2B5EF4-FFF2-40B4-BE49-F238E27FC236}">
                <a16:creationId xmlns:a16="http://schemas.microsoft.com/office/drawing/2014/main" id="{1E4FDC4E-3EE5-DDEA-CBBF-4E4B16450DAC}"/>
              </a:ext>
            </a:extLst>
          </p:cNvPr>
          <p:cNvSpPr txBox="1">
            <a:spLocks/>
          </p:cNvSpPr>
          <p:nvPr/>
        </p:nvSpPr>
        <p:spPr>
          <a:xfrm>
            <a:off x="3962400" y="6487184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Presentation templates from</a:t>
            </a:r>
            <a:r>
              <a:rPr lang="ru-RU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554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13A79A-8436-4B8A-A31F-96558F261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graphicFrame>
        <p:nvGraphicFramePr>
          <p:cNvPr id="4" name="Таблица 10">
            <a:extLst>
              <a:ext uri="{FF2B5EF4-FFF2-40B4-BE49-F238E27FC236}">
                <a16:creationId xmlns:a16="http://schemas.microsoft.com/office/drawing/2014/main" id="{EFC55492-F410-41C3-AC0A-1F9A41FDBD3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7381479"/>
              </p:ext>
            </p:extLst>
          </p:nvPr>
        </p:nvGraphicFramePr>
        <p:xfrm>
          <a:off x="445516" y="2697908"/>
          <a:ext cx="8561852" cy="3460961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140463">
                  <a:extLst>
                    <a:ext uri="{9D8B030D-6E8A-4147-A177-3AD203B41FA5}">
                      <a16:colId xmlns:a16="http://schemas.microsoft.com/office/drawing/2014/main" val="1060721299"/>
                    </a:ext>
                  </a:extLst>
                </a:gridCol>
                <a:gridCol w="2140463">
                  <a:extLst>
                    <a:ext uri="{9D8B030D-6E8A-4147-A177-3AD203B41FA5}">
                      <a16:colId xmlns:a16="http://schemas.microsoft.com/office/drawing/2014/main" val="3730294796"/>
                    </a:ext>
                  </a:extLst>
                </a:gridCol>
                <a:gridCol w="2140463">
                  <a:extLst>
                    <a:ext uri="{9D8B030D-6E8A-4147-A177-3AD203B41FA5}">
                      <a16:colId xmlns:a16="http://schemas.microsoft.com/office/drawing/2014/main" val="2835790685"/>
                    </a:ext>
                  </a:extLst>
                </a:gridCol>
                <a:gridCol w="2140463">
                  <a:extLst>
                    <a:ext uri="{9D8B030D-6E8A-4147-A177-3AD203B41FA5}">
                      <a16:colId xmlns:a16="http://schemas.microsoft.com/office/drawing/2014/main" val="3241802405"/>
                    </a:ext>
                  </a:extLst>
                </a:gridCol>
              </a:tblGrid>
              <a:tr h="494423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Title</a:t>
                      </a:r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Title</a:t>
                      </a:r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Title</a:t>
                      </a:r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Title</a:t>
                      </a:r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826020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01.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2"/>
                          </a:solidFill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9297412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02.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992689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03.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1803528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04.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233698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05.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0167924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06.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6962612"/>
                  </a:ext>
                </a:extLst>
              </a:tr>
            </a:tbl>
          </a:graphicData>
        </a:graphic>
      </p:graphicFrame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9BD55B27-33A4-59C8-BC22-07285DB2AB91}"/>
              </a:ext>
            </a:extLst>
          </p:cNvPr>
          <p:cNvSpPr txBox="1">
            <a:spLocks/>
          </p:cNvSpPr>
          <p:nvPr/>
        </p:nvSpPr>
        <p:spPr>
          <a:xfrm>
            <a:off x="3962400" y="6487184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Presentation templates from</a:t>
            </a:r>
            <a:r>
              <a:rPr lang="ru-RU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554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9CF0EE-0C63-45B0-BDFF-16C82B363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CDC0EE06-2778-4AEF-8C2E-79AF2D80B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8453" y="2511391"/>
            <a:ext cx="4821477" cy="340077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</a:t>
            </a:r>
            <a:r>
              <a:rPr lang="en-US" dirty="0"/>
              <a:t>. </a:t>
            </a:r>
          </a:p>
        </p:txBody>
      </p:sp>
      <p:pic>
        <p:nvPicPr>
          <p:cNvPr id="5" name="Рисунок 4" descr="Линейчатая диаграмма контур">
            <a:extLst>
              <a:ext uri="{FF2B5EF4-FFF2-40B4-BE49-F238E27FC236}">
                <a16:creationId xmlns:a16="http://schemas.microsoft.com/office/drawing/2014/main" id="{AC1C80D0-5460-4BED-A072-B82439CB32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346841" y="2511391"/>
            <a:ext cx="3159378" cy="3159378"/>
          </a:xfrm>
          <a:prstGeom prst="rect">
            <a:avLst/>
          </a:prstGeom>
          <a:effectLst/>
        </p:spPr>
      </p:pic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A1EBC0B1-5A4A-7695-959E-648413655C66}"/>
              </a:ext>
            </a:extLst>
          </p:cNvPr>
          <p:cNvSpPr txBox="1">
            <a:spLocks/>
          </p:cNvSpPr>
          <p:nvPr/>
        </p:nvSpPr>
        <p:spPr>
          <a:xfrm>
            <a:off x="3962400" y="6487184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Presentation templates from</a:t>
            </a:r>
            <a:r>
              <a:rPr lang="ru-RU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254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A714C0-ABBA-441F-922D-7C6DD2B8D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D0A67A06-63A1-BE38-6361-8063B18674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2527160"/>
              </p:ext>
            </p:extLst>
          </p:nvPr>
        </p:nvGraphicFramePr>
        <p:xfrm>
          <a:off x="346075" y="1998663"/>
          <a:ext cx="9175750" cy="4351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Нижний колонтитул 4">
            <a:extLst>
              <a:ext uri="{FF2B5EF4-FFF2-40B4-BE49-F238E27FC236}">
                <a16:creationId xmlns:a16="http://schemas.microsoft.com/office/drawing/2014/main" id="{ACDDE5C7-82A4-D0C3-7167-1A71B45B0FD7}"/>
              </a:ext>
            </a:extLst>
          </p:cNvPr>
          <p:cNvSpPr txBox="1">
            <a:spLocks/>
          </p:cNvSpPr>
          <p:nvPr/>
        </p:nvSpPr>
        <p:spPr>
          <a:xfrm>
            <a:off x="3962400" y="6487184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Presentation templates from</a:t>
            </a:r>
            <a:r>
              <a:rPr lang="ru-RU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921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1B3042-0334-4169-9833-BC3E325BB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362963A1-01C9-CC0B-EC4F-A1739B8B9206}"/>
              </a:ext>
            </a:extLst>
          </p:cNvPr>
          <p:cNvGrpSpPr/>
          <p:nvPr/>
        </p:nvGrpSpPr>
        <p:grpSpPr>
          <a:xfrm>
            <a:off x="336000" y="2438998"/>
            <a:ext cx="2513765" cy="3476841"/>
            <a:chOff x="72235" y="2124000"/>
            <a:chExt cx="2838689" cy="392625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id="{AD04C289-EA69-1337-7EA0-CAD7F631E70B}"/>
                </a:ext>
              </a:extLst>
            </p:cNvPr>
            <p:cNvSpPr/>
            <p:nvPr/>
          </p:nvSpPr>
          <p:spPr>
            <a:xfrm>
              <a:off x="72235" y="2124000"/>
              <a:ext cx="2838689" cy="3330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id="{F793A0B7-F6B3-98EF-4984-5DAEF67A16B6}"/>
                </a:ext>
              </a:extLst>
            </p:cNvPr>
            <p:cNvSpPr/>
            <p:nvPr/>
          </p:nvSpPr>
          <p:spPr>
            <a:xfrm>
              <a:off x="387236" y="2439000"/>
              <a:ext cx="2205000" cy="270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" name="Полилиния: фигура 5">
              <a:extLst>
                <a:ext uri="{FF2B5EF4-FFF2-40B4-BE49-F238E27FC236}">
                  <a16:creationId xmlns:a16="http://schemas.microsoft.com/office/drawing/2014/main" id="{B4EC8A82-0D65-A2C3-95E4-05CFAC529EF7}"/>
                </a:ext>
              </a:extLst>
            </p:cNvPr>
            <p:cNvSpPr/>
            <p:nvPr/>
          </p:nvSpPr>
          <p:spPr>
            <a:xfrm>
              <a:off x="565392" y="4542750"/>
              <a:ext cx="1848688" cy="1507500"/>
            </a:xfrm>
            <a:custGeom>
              <a:avLst/>
              <a:gdLst>
                <a:gd name="connsiteX0" fmla="*/ 1419346 w 2838690"/>
                <a:gd name="connsiteY0" fmla="*/ 0 h 1710000"/>
                <a:gd name="connsiteX1" fmla="*/ 2838690 w 2838690"/>
                <a:gd name="connsiteY1" fmla="*/ 675000 h 1710000"/>
                <a:gd name="connsiteX2" fmla="*/ 2838689 w 2838690"/>
                <a:gd name="connsiteY2" fmla="*/ 675000 h 1710000"/>
                <a:gd name="connsiteX3" fmla="*/ 2838689 w 2838690"/>
                <a:gd name="connsiteY3" fmla="*/ 1710000 h 1710000"/>
                <a:gd name="connsiteX4" fmla="*/ 0 w 2838690"/>
                <a:gd name="connsiteY4" fmla="*/ 1710000 h 1710000"/>
                <a:gd name="connsiteX5" fmla="*/ 0 w 2838690"/>
                <a:gd name="connsiteY5" fmla="*/ 675000 h 1710000"/>
                <a:gd name="connsiteX6" fmla="*/ 1 w 2838690"/>
                <a:gd name="connsiteY6" fmla="*/ 675000 h 17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38690" h="1710000">
                  <a:moveTo>
                    <a:pt x="1419346" y="0"/>
                  </a:moveTo>
                  <a:lnTo>
                    <a:pt x="2838690" y="675000"/>
                  </a:lnTo>
                  <a:lnTo>
                    <a:pt x="2838689" y="675000"/>
                  </a:lnTo>
                  <a:lnTo>
                    <a:pt x="2838689" y="1710000"/>
                  </a:lnTo>
                  <a:lnTo>
                    <a:pt x="0" y="1710000"/>
                  </a:lnTo>
                  <a:lnTo>
                    <a:pt x="0" y="675000"/>
                  </a:lnTo>
                  <a:lnTo>
                    <a:pt x="1" y="6750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7" name="Прямоугольный треугольник 6">
              <a:extLst>
                <a:ext uri="{FF2B5EF4-FFF2-40B4-BE49-F238E27FC236}">
                  <a16:creationId xmlns:a16="http://schemas.microsoft.com/office/drawing/2014/main" id="{B9B24165-F7EC-8619-B9BC-6B23839640EB}"/>
                </a:ext>
              </a:extLst>
            </p:cNvPr>
            <p:cNvSpPr/>
            <p:nvPr/>
          </p:nvSpPr>
          <p:spPr>
            <a:xfrm rot="16200000" flipH="1">
              <a:off x="20689" y="5505545"/>
              <a:ext cx="911248" cy="178157"/>
            </a:xfrm>
            <a:prstGeom prst="rt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ый треугольник 7">
              <a:extLst>
                <a:ext uri="{FF2B5EF4-FFF2-40B4-BE49-F238E27FC236}">
                  <a16:creationId xmlns:a16="http://schemas.microsoft.com/office/drawing/2014/main" id="{00A1B1C6-23EF-9499-E803-17F05A30E574}"/>
                </a:ext>
              </a:extLst>
            </p:cNvPr>
            <p:cNvSpPr/>
            <p:nvPr/>
          </p:nvSpPr>
          <p:spPr>
            <a:xfrm rot="16200000" flipH="1" flipV="1">
              <a:off x="2047535" y="5505547"/>
              <a:ext cx="911248" cy="178154"/>
            </a:xfrm>
            <a:prstGeom prst="rt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32ABB051-03C2-FA98-F6B4-4502AA7FB9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98795" y="5104212"/>
            <a:ext cx="630001" cy="630001"/>
          </a:xfrm>
          <a:prstGeom prst="rect">
            <a:avLst/>
          </a:prstGeom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234BF747-6123-1722-A2D0-3311B0E8F7CD}"/>
              </a:ext>
            </a:extLst>
          </p:cNvPr>
          <p:cNvSpPr/>
          <p:nvPr/>
        </p:nvSpPr>
        <p:spPr>
          <a:xfrm>
            <a:off x="600372" y="2979801"/>
            <a:ext cx="20268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Lorem ipsum dolor sit </a:t>
            </a:r>
            <a:r>
              <a:rPr lang="en-US" sz="1600" dirty="0" err="1"/>
              <a:t>amet</a:t>
            </a:r>
            <a:r>
              <a:rPr lang="en-US" sz="1600" dirty="0"/>
              <a:t>, </a:t>
            </a:r>
            <a:r>
              <a:rPr lang="en-US" sz="1600" dirty="0" err="1"/>
              <a:t>consectetur</a:t>
            </a:r>
            <a:r>
              <a:rPr lang="en-US" sz="1600" dirty="0"/>
              <a:t> </a:t>
            </a:r>
            <a:r>
              <a:rPr lang="en-US" sz="1600" dirty="0" err="1"/>
              <a:t>adipiscing</a:t>
            </a:r>
            <a:r>
              <a:rPr lang="en-US" sz="1600" dirty="0"/>
              <a:t> </a:t>
            </a:r>
            <a:r>
              <a:rPr lang="en-US" sz="1600" dirty="0" err="1"/>
              <a:t>elit</a:t>
            </a:r>
            <a:r>
              <a:rPr lang="en-US" sz="1600" dirty="0"/>
              <a:t>, sed do </a:t>
            </a:r>
            <a:r>
              <a:rPr lang="en-US" sz="1600" dirty="0" err="1"/>
              <a:t>eiusmod</a:t>
            </a:r>
            <a:r>
              <a:rPr lang="en-US" sz="1600" dirty="0"/>
              <a:t> </a:t>
            </a:r>
            <a:r>
              <a:rPr lang="en-US" sz="1600" dirty="0" err="1"/>
              <a:t>tempor</a:t>
            </a:r>
            <a:r>
              <a:rPr lang="en-US" sz="1600" dirty="0"/>
              <a:t> </a:t>
            </a:r>
            <a:r>
              <a:rPr lang="en-US" sz="1600" dirty="0" err="1"/>
              <a:t>incididunt</a:t>
            </a:r>
            <a:r>
              <a:rPr lang="en-US" sz="1600" dirty="0"/>
              <a:t> </a:t>
            </a:r>
            <a:r>
              <a:rPr lang="en-US" sz="1600" dirty="0" err="1"/>
              <a:t>ut</a:t>
            </a:r>
            <a:r>
              <a:rPr lang="en-US" sz="1600" dirty="0"/>
              <a:t> </a:t>
            </a:r>
            <a:r>
              <a:rPr lang="en-US" sz="1600" dirty="0" err="1"/>
              <a:t>labore</a:t>
            </a:r>
            <a:r>
              <a:rPr lang="en-US" sz="1600" dirty="0"/>
              <a:t> et dolore magna </a:t>
            </a:r>
            <a:r>
              <a:rPr lang="en-US" sz="1600" dirty="0" err="1"/>
              <a:t>aliqua</a:t>
            </a:r>
            <a:r>
              <a:rPr lang="en-US" sz="1600" dirty="0"/>
              <a:t>. </a:t>
            </a:r>
            <a:endParaRPr lang="ru-RU" sz="1600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8DDD6FDF-36C2-6543-77D5-FD1576DDA4C7}"/>
              </a:ext>
            </a:extLst>
          </p:cNvPr>
          <p:cNvSpPr/>
          <p:nvPr/>
        </p:nvSpPr>
        <p:spPr>
          <a:xfrm>
            <a:off x="3327601" y="2438998"/>
            <a:ext cx="2513765" cy="2948839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E0B02550-451E-0A10-F98D-4FB9B362E69C}"/>
              </a:ext>
            </a:extLst>
          </p:cNvPr>
          <p:cNvSpPr/>
          <p:nvPr/>
        </p:nvSpPr>
        <p:spPr>
          <a:xfrm>
            <a:off x="3606546" y="2717942"/>
            <a:ext cx="1952610" cy="23909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олилиния: фигура 12">
            <a:extLst>
              <a:ext uri="{FF2B5EF4-FFF2-40B4-BE49-F238E27FC236}">
                <a16:creationId xmlns:a16="http://schemas.microsoft.com/office/drawing/2014/main" id="{A9ECD821-913B-EA5D-3452-5D1E28ABA731}"/>
              </a:ext>
            </a:extLst>
          </p:cNvPr>
          <p:cNvSpPr/>
          <p:nvPr/>
        </p:nvSpPr>
        <p:spPr>
          <a:xfrm>
            <a:off x="3764310" y="4580891"/>
            <a:ext cx="1637082" cy="1334948"/>
          </a:xfrm>
          <a:custGeom>
            <a:avLst/>
            <a:gdLst>
              <a:gd name="connsiteX0" fmla="*/ 1419346 w 2838690"/>
              <a:gd name="connsiteY0" fmla="*/ 0 h 1710000"/>
              <a:gd name="connsiteX1" fmla="*/ 2838690 w 2838690"/>
              <a:gd name="connsiteY1" fmla="*/ 675000 h 1710000"/>
              <a:gd name="connsiteX2" fmla="*/ 2838689 w 2838690"/>
              <a:gd name="connsiteY2" fmla="*/ 675000 h 1710000"/>
              <a:gd name="connsiteX3" fmla="*/ 2838689 w 2838690"/>
              <a:gd name="connsiteY3" fmla="*/ 1710000 h 1710000"/>
              <a:gd name="connsiteX4" fmla="*/ 0 w 2838690"/>
              <a:gd name="connsiteY4" fmla="*/ 1710000 h 1710000"/>
              <a:gd name="connsiteX5" fmla="*/ 0 w 2838690"/>
              <a:gd name="connsiteY5" fmla="*/ 675000 h 1710000"/>
              <a:gd name="connsiteX6" fmla="*/ 1 w 2838690"/>
              <a:gd name="connsiteY6" fmla="*/ 675000 h 17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38690" h="1710000">
                <a:moveTo>
                  <a:pt x="1419346" y="0"/>
                </a:moveTo>
                <a:lnTo>
                  <a:pt x="2838690" y="675000"/>
                </a:lnTo>
                <a:lnTo>
                  <a:pt x="2838689" y="675000"/>
                </a:lnTo>
                <a:lnTo>
                  <a:pt x="2838689" y="1710000"/>
                </a:lnTo>
                <a:lnTo>
                  <a:pt x="0" y="1710000"/>
                </a:lnTo>
                <a:lnTo>
                  <a:pt x="0" y="675000"/>
                </a:lnTo>
                <a:lnTo>
                  <a:pt x="1" y="675000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id="{01F61179-4EDF-36C6-D713-41D979C44D6B}"/>
              </a:ext>
            </a:extLst>
          </p:cNvPr>
          <p:cNvSpPr/>
          <p:nvPr/>
        </p:nvSpPr>
        <p:spPr>
          <a:xfrm rot="16200000" flipH="1">
            <a:off x="3281955" y="5433482"/>
            <a:ext cx="806944" cy="157765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348EDB97-2948-DBF8-3EEB-6F91D1D51F55}"/>
              </a:ext>
            </a:extLst>
          </p:cNvPr>
          <p:cNvSpPr/>
          <p:nvPr/>
        </p:nvSpPr>
        <p:spPr>
          <a:xfrm rot="16200000" flipH="1" flipV="1">
            <a:off x="5076803" y="5433484"/>
            <a:ext cx="806944" cy="157762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732B067A-23C8-FD12-19DE-FC9D1CFCCEFF}"/>
              </a:ext>
            </a:extLst>
          </p:cNvPr>
          <p:cNvSpPr/>
          <p:nvPr/>
        </p:nvSpPr>
        <p:spPr>
          <a:xfrm>
            <a:off x="3591973" y="2979801"/>
            <a:ext cx="20268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Lorem ipsum dolor sit </a:t>
            </a:r>
            <a:r>
              <a:rPr lang="en-US" sz="1600" dirty="0" err="1"/>
              <a:t>amet</a:t>
            </a:r>
            <a:r>
              <a:rPr lang="en-US" sz="1600" dirty="0"/>
              <a:t>, </a:t>
            </a:r>
            <a:r>
              <a:rPr lang="en-US" sz="1600" dirty="0" err="1"/>
              <a:t>consectetur</a:t>
            </a:r>
            <a:r>
              <a:rPr lang="en-US" sz="1600" dirty="0"/>
              <a:t> </a:t>
            </a:r>
            <a:r>
              <a:rPr lang="en-US" sz="1600" dirty="0" err="1"/>
              <a:t>adipiscing</a:t>
            </a:r>
            <a:r>
              <a:rPr lang="en-US" sz="1600" dirty="0"/>
              <a:t> </a:t>
            </a:r>
            <a:r>
              <a:rPr lang="en-US" sz="1600" dirty="0" err="1"/>
              <a:t>elit</a:t>
            </a:r>
            <a:r>
              <a:rPr lang="en-US" sz="1600" dirty="0"/>
              <a:t>, sed do </a:t>
            </a:r>
            <a:r>
              <a:rPr lang="en-US" sz="1600" dirty="0" err="1"/>
              <a:t>eiusmod</a:t>
            </a:r>
            <a:r>
              <a:rPr lang="en-US" sz="1600" dirty="0"/>
              <a:t> </a:t>
            </a:r>
            <a:r>
              <a:rPr lang="en-US" sz="1600" dirty="0" err="1"/>
              <a:t>tempor</a:t>
            </a:r>
            <a:r>
              <a:rPr lang="en-US" sz="1600" dirty="0"/>
              <a:t> </a:t>
            </a:r>
            <a:r>
              <a:rPr lang="en-US" sz="1600" dirty="0" err="1"/>
              <a:t>incididunt</a:t>
            </a:r>
            <a:r>
              <a:rPr lang="en-US" sz="1600" dirty="0"/>
              <a:t> </a:t>
            </a:r>
            <a:r>
              <a:rPr lang="en-US" sz="1600" dirty="0" err="1"/>
              <a:t>ut</a:t>
            </a:r>
            <a:r>
              <a:rPr lang="en-US" sz="1600" dirty="0"/>
              <a:t> </a:t>
            </a:r>
            <a:r>
              <a:rPr lang="en-US" sz="1600" dirty="0" err="1"/>
              <a:t>labore</a:t>
            </a:r>
            <a:r>
              <a:rPr lang="en-US" sz="1600" dirty="0"/>
              <a:t> et dolore magna </a:t>
            </a:r>
            <a:r>
              <a:rPr lang="en-US" sz="1600" dirty="0" err="1"/>
              <a:t>aliqua</a:t>
            </a:r>
            <a:r>
              <a:rPr lang="en-US" sz="1600" dirty="0"/>
              <a:t>. </a:t>
            </a:r>
            <a:endParaRPr lang="ru-RU" sz="1600" dirty="0"/>
          </a:p>
        </p:txBody>
      </p:sp>
      <p:grpSp>
        <p:nvGrpSpPr>
          <p:cNvPr id="17" name="Группа 16">
            <a:extLst>
              <a:ext uri="{FF2B5EF4-FFF2-40B4-BE49-F238E27FC236}">
                <a16:creationId xmlns:a16="http://schemas.microsoft.com/office/drawing/2014/main" id="{9E34794B-6821-E445-F0D0-A7AACA9636FE}"/>
              </a:ext>
            </a:extLst>
          </p:cNvPr>
          <p:cNvGrpSpPr/>
          <p:nvPr/>
        </p:nvGrpSpPr>
        <p:grpSpPr>
          <a:xfrm>
            <a:off x="6319202" y="2438998"/>
            <a:ext cx="2513765" cy="3476841"/>
            <a:chOff x="72235" y="2124000"/>
            <a:chExt cx="2838689" cy="3926250"/>
          </a:xfrm>
        </p:grpSpPr>
        <p:sp>
          <p:nvSpPr>
            <p:cNvPr id="18" name="Прямоугольник 17">
              <a:extLst>
                <a:ext uri="{FF2B5EF4-FFF2-40B4-BE49-F238E27FC236}">
                  <a16:creationId xmlns:a16="http://schemas.microsoft.com/office/drawing/2014/main" id="{8628D8BE-6DF3-5437-53C6-0AB58F962098}"/>
                </a:ext>
              </a:extLst>
            </p:cNvPr>
            <p:cNvSpPr/>
            <p:nvPr/>
          </p:nvSpPr>
          <p:spPr>
            <a:xfrm>
              <a:off x="72235" y="2124000"/>
              <a:ext cx="2838689" cy="3330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67000"/>
                  </a:schemeClr>
                </a:gs>
                <a:gs pos="48000">
                  <a:schemeClr val="accent3">
                    <a:lumMod val="97000"/>
                    <a:lumOff val="3000"/>
                  </a:schemeClr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9" name="Прямоугольник 18">
              <a:extLst>
                <a:ext uri="{FF2B5EF4-FFF2-40B4-BE49-F238E27FC236}">
                  <a16:creationId xmlns:a16="http://schemas.microsoft.com/office/drawing/2014/main" id="{D8CED594-374B-8059-4DF9-5CEC33D3DD1A}"/>
                </a:ext>
              </a:extLst>
            </p:cNvPr>
            <p:cNvSpPr/>
            <p:nvPr/>
          </p:nvSpPr>
          <p:spPr>
            <a:xfrm>
              <a:off x="387236" y="2439000"/>
              <a:ext cx="2205000" cy="270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0" name="Полилиния: фигура 19">
              <a:extLst>
                <a:ext uri="{FF2B5EF4-FFF2-40B4-BE49-F238E27FC236}">
                  <a16:creationId xmlns:a16="http://schemas.microsoft.com/office/drawing/2014/main" id="{99439ED1-3BF4-0702-3626-9411AD01B942}"/>
                </a:ext>
              </a:extLst>
            </p:cNvPr>
            <p:cNvSpPr/>
            <p:nvPr/>
          </p:nvSpPr>
          <p:spPr>
            <a:xfrm>
              <a:off x="565392" y="4542750"/>
              <a:ext cx="1848688" cy="1507500"/>
            </a:xfrm>
            <a:custGeom>
              <a:avLst/>
              <a:gdLst>
                <a:gd name="connsiteX0" fmla="*/ 1419346 w 2838690"/>
                <a:gd name="connsiteY0" fmla="*/ 0 h 1710000"/>
                <a:gd name="connsiteX1" fmla="*/ 2838690 w 2838690"/>
                <a:gd name="connsiteY1" fmla="*/ 675000 h 1710000"/>
                <a:gd name="connsiteX2" fmla="*/ 2838689 w 2838690"/>
                <a:gd name="connsiteY2" fmla="*/ 675000 h 1710000"/>
                <a:gd name="connsiteX3" fmla="*/ 2838689 w 2838690"/>
                <a:gd name="connsiteY3" fmla="*/ 1710000 h 1710000"/>
                <a:gd name="connsiteX4" fmla="*/ 0 w 2838690"/>
                <a:gd name="connsiteY4" fmla="*/ 1710000 h 1710000"/>
                <a:gd name="connsiteX5" fmla="*/ 0 w 2838690"/>
                <a:gd name="connsiteY5" fmla="*/ 675000 h 1710000"/>
                <a:gd name="connsiteX6" fmla="*/ 1 w 2838690"/>
                <a:gd name="connsiteY6" fmla="*/ 675000 h 17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38690" h="1710000">
                  <a:moveTo>
                    <a:pt x="1419346" y="0"/>
                  </a:moveTo>
                  <a:lnTo>
                    <a:pt x="2838690" y="675000"/>
                  </a:lnTo>
                  <a:lnTo>
                    <a:pt x="2838689" y="675000"/>
                  </a:lnTo>
                  <a:lnTo>
                    <a:pt x="2838689" y="1710000"/>
                  </a:lnTo>
                  <a:lnTo>
                    <a:pt x="0" y="1710000"/>
                  </a:lnTo>
                  <a:lnTo>
                    <a:pt x="0" y="675000"/>
                  </a:lnTo>
                  <a:lnTo>
                    <a:pt x="1" y="6750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67000"/>
                  </a:schemeClr>
                </a:gs>
                <a:gs pos="48000">
                  <a:schemeClr val="accent3">
                    <a:lumMod val="97000"/>
                    <a:lumOff val="3000"/>
                  </a:schemeClr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21" name="Прямоугольный треугольник 20">
              <a:extLst>
                <a:ext uri="{FF2B5EF4-FFF2-40B4-BE49-F238E27FC236}">
                  <a16:creationId xmlns:a16="http://schemas.microsoft.com/office/drawing/2014/main" id="{4322CDD2-0479-3834-BB36-664F24D688B7}"/>
                </a:ext>
              </a:extLst>
            </p:cNvPr>
            <p:cNvSpPr/>
            <p:nvPr/>
          </p:nvSpPr>
          <p:spPr>
            <a:xfrm rot="16200000" flipH="1">
              <a:off x="20689" y="5505545"/>
              <a:ext cx="911248" cy="178157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ый треугольник 21">
              <a:extLst>
                <a:ext uri="{FF2B5EF4-FFF2-40B4-BE49-F238E27FC236}">
                  <a16:creationId xmlns:a16="http://schemas.microsoft.com/office/drawing/2014/main" id="{ECBE663C-B799-8667-6B2A-5018F93CD339}"/>
                </a:ext>
              </a:extLst>
            </p:cNvPr>
            <p:cNvSpPr/>
            <p:nvPr/>
          </p:nvSpPr>
          <p:spPr>
            <a:xfrm rot="16200000" flipH="1" flipV="1">
              <a:off x="2047535" y="5505547"/>
              <a:ext cx="911248" cy="178154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6CFABA90-6426-D8C7-591E-2C384358973D}"/>
              </a:ext>
            </a:extLst>
          </p:cNvPr>
          <p:cNvSpPr/>
          <p:nvPr/>
        </p:nvSpPr>
        <p:spPr>
          <a:xfrm>
            <a:off x="6583574" y="2979801"/>
            <a:ext cx="20268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Lorem ipsum dolor sit </a:t>
            </a:r>
            <a:r>
              <a:rPr lang="en-US" sz="1600" dirty="0" err="1"/>
              <a:t>amet</a:t>
            </a:r>
            <a:r>
              <a:rPr lang="en-US" sz="1600" dirty="0"/>
              <a:t>, </a:t>
            </a:r>
            <a:r>
              <a:rPr lang="en-US" sz="1600" dirty="0" err="1"/>
              <a:t>consectetur</a:t>
            </a:r>
            <a:r>
              <a:rPr lang="en-US" sz="1600" dirty="0"/>
              <a:t> </a:t>
            </a:r>
            <a:r>
              <a:rPr lang="en-US" sz="1600" dirty="0" err="1"/>
              <a:t>adipiscing</a:t>
            </a:r>
            <a:r>
              <a:rPr lang="en-US" sz="1600" dirty="0"/>
              <a:t> </a:t>
            </a:r>
            <a:r>
              <a:rPr lang="en-US" sz="1600" dirty="0" err="1"/>
              <a:t>elit</a:t>
            </a:r>
            <a:r>
              <a:rPr lang="en-US" sz="1600" dirty="0"/>
              <a:t>, sed do </a:t>
            </a:r>
            <a:r>
              <a:rPr lang="en-US" sz="1600" dirty="0" err="1"/>
              <a:t>eiusmod</a:t>
            </a:r>
            <a:r>
              <a:rPr lang="en-US" sz="1600" dirty="0"/>
              <a:t> </a:t>
            </a:r>
            <a:r>
              <a:rPr lang="en-US" sz="1600" dirty="0" err="1"/>
              <a:t>tempor</a:t>
            </a:r>
            <a:r>
              <a:rPr lang="en-US" sz="1600" dirty="0"/>
              <a:t> </a:t>
            </a:r>
            <a:r>
              <a:rPr lang="en-US" sz="1600" dirty="0" err="1"/>
              <a:t>incididunt</a:t>
            </a:r>
            <a:r>
              <a:rPr lang="en-US" sz="1600" dirty="0"/>
              <a:t> </a:t>
            </a:r>
            <a:r>
              <a:rPr lang="en-US" sz="1600" dirty="0" err="1"/>
              <a:t>ut</a:t>
            </a:r>
            <a:r>
              <a:rPr lang="en-US" sz="1600" dirty="0"/>
              <a:t> </a:t>
            </a:r>
            <a:r>
              <a:rPr lang="en-US" sz="1600" dirty="0" err="1"/>
              <a:t>labore</a:t>
            </a:r>
            <a:r>
              <a:rPr lang="en-US" sz="1600" dirty="0"/>
              <a:t> et dolore magna </a:t>
            </a:r>
            <a:r>
              <a:rPr lang="en-US" sz="1600" dirty="0" err="1"/>
              <a:t>aliqua</a:t>
            </a:r>
            <a:r>
              <a:rPr lang="en-US" sz="1600" dirty="0"/>
              <a:t>. </a:t>
            </a:r>
            <a:endParaRPr lang="ru-RU" sz="1600" dirty="0"/>
          </a:p>
        </p:txBody>
      </p:sp>
      <p:pic>
        <p:nvPicPr>
          <p:cNvPr id="45" name="Рисунок 44">
            <a:extLst>
              <a:ext uri="{FF2B5EF4-FFF2-40B4-BE49-F238E27FC236}">
                <a16:creationId xmlns:a16="http://schemas.microsoft.com/office/drawing/2014/main" id="{41C26EAB-74F2-6397-926F-705D0B816A9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 flipH="1">
            <a:off x="4267851" y="5067879"/>
            <a:ext cx="630000" cy="630000"/>
          </a:xfrm>
          <a:prstGeom prst="rect">
            <a:avLst/>
          </a:prstGeom>
        </p:spPr>
      </p:pic>
      <p:pic>
        <p:nvPicPr>
          <p:cNvPr id="46" name="Рисунок 45">
            <a:extLst>
              <a:ext uri="{FF2B5EF4-FFF2-40B4-BE49-F238E27FC236}">
                <a16:creationId xmlns:a16="http://schemas.microsoft.com/office/drawing/2014/main" id="{B7CCC7F5-D9D5-C1AD-54DC-648C70A306D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 flipH="1">
            <a:off x="7259452" y="5067879"/>
            <a:ext cx="630000" cy="630000"/>
          </a:xfrm>
          <a:prstGeom prst="rect">
            <a:avLst/>
          </a:prstGeom>
        </p:spPr>
      </p:pic>
      <p:sp>
        <p:nvSpPr>
          <p:cNvPr id="24" name="Нижний колонтитул 4">
            <a:extLst>
              <a:ext uri="{FF2B5EF4-FFF2-40B4-BE49-F238E27FC236}">
                <a16:creationId xmlns:a16="http://schemas.microsoft.com/office/drawing/2014/main" id="{045A3459-CB7B-E8A8-CF1A-E00D9B58C34A}"/>
              </a:ext>
            </a:extLst>
          </p:cNvPr>
          <p:cNvSpPr txBox="1">
            <a:spLocks/>
          </p:cNvSpPr>
          <p:nvPr/>
        </p:nvSpPr>
        <p:spPr>
          <a:xfrm>
            <a:off x="3962400" y="6487184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Presentation templates from</a:t>
            </a:r>
            <a:r>
              <a:rPr lang="ru-RU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133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CF864F-1F93-4D6F-B010-0F5F48BDB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CB0DCA4-A601-425C-BF27-01EA16337C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Free Presentation templates from</a:t>
            </a:r>
            <a:r>
              <a:rPr lang="ru-RU" sz="2800" dirty="0"/>
              <a:t> </a:t>
            </a:r>
            <a:r>
              <a:rPr lang="en-US" dirty="0">
                <a:solidFill>
                  <a:srgbClr val="2998E3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dirty="0">
              <a:solidFill>
                <a:srgbClr val="2998E3"/>
              </a:solidFill>
            </a:endParaRPr>
          </a:p>
          <a:p>
            <a:r>
              <a:rPr lang="en-US" dirty="0"/>
              <a:t>Icons designed by Vectors Market from </a:t>
            </a:r>
            <a:r>
              <a:rPr lang="en-US" dirty="0" err="1">
                <a:solidFill>
                  <a:srgbClr val="2998E3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endParaRPr lang="en-US" dirty="0">
              <a:solidFill>
                <a:srgbClr val="2998E3"/>
              </a:solidFill>
            </a:endParaRPr>
          </a:p>
          <a:p>
            <a:r>
              <a:rPr lang="en-US" dirty="0"/>
              <a:t>Image by</a:t>
            </a:r>
            <a:r>
              <a:rPr lang="ru-RU" dirty="0"/>
              <a:t> </a:t>
            </a:r>
            <a:r>
              <a:rPr lang="en-US" dirty="0">
                <a:hlinkClick r:id="rId4"/>
              </a:rPr>
              <a:t>Freepik</a:t>
            </a:r>
            <a:endParaRPr lang="ru-RU" dirty="0"/>
          </a:p>
          <a:p>
            <a:r>
              <a:rPr lang="en-US" dirty="0"/>
              <a:t>Image by</a:t>
            </a:r>
            <a:r>
              <a:rPr lang="ru-RU" dirty="0"/>
              <a:t> </a:t>
            </a:r>
            <a:r>
              <a:rPr lang="en-US" dirty="0">
                <a:hlinkClick r:id="rId5"/>
              </a:rPr>
              <a:t>Freepik</a:t>
            </a:r>
            <a:endParaRPr lang="ru-RU" dirty="0"/>
          </a:p>
          <a:p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887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Желтый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636</Words>
  <Application>Microsoft Office PowerPoint</Application>
  <PresentationFormat>Widescreen</PresentationFormat>
  <Paragraphs>77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Open Sans</vt:lpstr>
      <vt:lpstr>Тема Office</vt:lpstr>
      <vt:lpstr>Portfolio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RESOURCES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Portfolio Presentation Template from free-slides.net</dc:title>
  <dc:creator>User Obstinate</dc:creator>
  <cp:lastModifiedBy>User Obstinate</cp:lastModifiedBy>
  <cp:revision>27</cp:revision>
  <dcterms:created xsi:type="dcterms:W3CDTF">2021-08-17T12:08:22Z</dcterms:created>
  <dcterms:modified xsi:type="dcterms:W3CDTF">2023-08-29T05:13:14Z</dcterms:modified>
</cp:coreProperties>
</file>