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5" r:id="rId8"/>
    <p:sldId id="264" r:id="rId9"/>
    <p:sldId id="26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88-4BD5-B30D-743556B04F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88-4BD5-B30D-743556B04F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88-4BD5-B30D-743556B04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7322063"/>
        <c:axId val="1047325423"/>
      </c:lineChart>
      <c:catAx>
        <c:axId val="1047322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7325423"/>
        <c:crosses val="autoZero"/>
        <c:auto val="1"/>
        <c:lblAlgn val="ctr"/>
        <c:lblOffset val="100"/>
        <c:noMultiLvlLbl val="0"/>
      </c:catAx>
      <c:valAx>
        <c:axId val="1047325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7322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77F1E4-E440-745A-9201-B2A6ED0FF00B}"/>
              </a:ext>
            </a:extLst>
          </p:cNvPr>
          <p:cNvSpPr/>
          <p:nvPr userDrawn="1"/>
        </p:nvSpPr>
        <p:spPr>
          <a:xfrm>
            <a:off x="-3" y="3803588"/>
            <a:ext cx="12192004" cy="2359881"/>
          </a:xfrm>
          <a:prstGeom prst="rect">
            <a:avLst/>
          </a:prstGeom>
          <a:solidFill>
            <a:srgbClr val="46515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986" y="2896322"/>
            <a:ext cx="9570027" cy="2035175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317258"/>
            <a:ext cx="9144000" cy="10390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507538"/>
            <a:ext cx="977392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0" y="1999124"/>
            <a:ext cx="977392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текст, Наличные средства, деньги, валюта&#10;&#10;Автоматически созданное описание">
            <a:extLst>
              <a:ext uri="{FF2B5EF4-FFF2-40B4-BE49-F238E27FC236}">
                <a16:creationId xmlns:a16="http://schemas.microsoft.com/office/drawing/2014/main" id="{268DA502-9407-2185-926C-9BA26AD179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0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07538"/>
            <a:ext cx="1151128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999124"/>
            <a:ext cx="1151128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55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4E8956-0E6C-4177-9DF3-7E99073E13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free-slides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A1CA8C-4A47-C33E-F92D-F686A3056231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43ABB4-8A3D-FB23-4F94-BBF6CC8812CE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86414" cy="1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4"/>
              <a:extLst>
                <a:ext uri="{FF2B5EF4-FFF2-40B4-BE49-F238E27FC236}">
                  <a16:creationId xmlns:a16="http://schemas.microsoft.com/office/drawing/2014/main" id="{C7E0A6F6-1565-3446-33B4-E65E360563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slides.net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-slides.net/" TargetMode="External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photo/jigsaw-puzzle-white-colour-puzzle-pieces-grid-success_5469646.htm#page=3&amp;query=jigsaw-puzzle-white-colour-puzzle-pieces-grid-success%20jpg&amp;position=2&amp;from_view=search&amp;track=a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986" y="3139392"/>
            <a:ext cx="9570027" cy="2035175"/>
          </a:xfrm>
        </p:spPr>
        <p:txBody>
          <a:bodyPr>
            <a:normAutofit/>
          </a:bodyPr>
          <a:lstStyle/>
          <a:p>
            <a:r>
              <a:rPr lang="en-US" sz="9600" dirty="0"/>
              <a:t>Money</a:t>
            </a:r>
            <a:endParaRPr lang="ru-RU" sz="9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4EFB2D-8EF8-4857-B6AE-A10846826B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40CD0FD8-4A27-493C-9918-B868CF9DB6D2}"/>
              </a:ext>
            </a:extLst>
          </p:cNvPr>
          <p:cNvSpPr txBox="1">
            <a:spLocks/>
          </p:cNvSpPr>
          <p:nvPr/>
        </p:nvSpPr>
        <p:spPr>
          <a:xfrm>
            <a:off x="3214904" y="1486499"/>
            <a:ext cx="7483576" cy="1150267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accent6"/>
                </a:solidFill>
              </a:rPr>
              <a:t>THANK YOU</a:t>
            </a:r>
            <a:endParaRPr lang="ru-RU" sz="7200" b="1" dirty="0">
              <a:solidFill>
                <a:schemeClr val="accent6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F0FB26-0CEE-43FF-8147-2B558F017F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121" y="4760854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F7815C-44D4-4B1D-A16D-FB12EC82A8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109121" y="4756783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1E321D-0985-4AC2-96DD-F377621996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009121" y="4756783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C760A6-3D0E-4EFC-8F39-FD77917B40C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909121" y="4756783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id="{0AAF4EC0-2477-4208-BF82-944AD2B4C6E9}"/>
              </a:ext>
            </a:extLst>
          </p:cNvPr>
          <p:cNvSpPr txBox="1">
            <a:spLocks/>
          </p:cNvSpPr>
          <p:nvPr/>
        </p:nvSpPr>
        <p:spPr>
          <a:xfrm>
            <a:off x="3489551" y="2858493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6"/>
                </a:solidFill>
              </a:rPr>
              <a:t>Lorem ipsum dolor sit </a:t>
            </a:r>
            <a:r>
              <a:rPr lang="en-US" sz="1600" dirty="0" err="1">
                <a:solidFill>
                  <a:schemeClr val="accent6"/>
                </a:solidFill>
              </a:rPr>
              <a:t>amet</a:t>
            </a:r>
            <a:r>
              <a:rPr lang="en-US" sz="1600" dirty="0">
                <a:solidFill>
                  <a:schemeClr val="accent6"/>
                </a:solidFill>
              </a:rPr>
              <a:t>, </a:t>
            </a:r>
            <a:r>
              <a:rPr lang="en-US" sz="1600" dirty="0" err="1">
                <a:solidFill>
                  <a:schemeClr val="accent6"/>
                </a:solidFill>
              </a:rPr>
              <a:t>consectetur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adipiscing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elit</a:t>
            </a:r>
            <a:r>
              <a:rPr lang="en-US" sz="1600" dirty="0">
                <a:solidFill>
                  <a:schemeClr val="accent6"/>
                </a:solidFill>
              </a:rPr>
              <a:t>, sed do </a:t>
            </a:r>
            <a:r>
              <a:rPr lang="en-US" sz="1600" dirty="0" err="1">
                <a:solidFill>
                  <a:schemeClr val="accent6"/>
                </a:solidFill>
              </a:rPr>
              <a:t>eiusmod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tempor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incididunt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ut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labore</a:t>
            </a:r>
            <a:r>
              <a:rPr lang="en-US" sz="1600" dirty="0">
                <a:solidFill>
                  <a:schemeClr val="accent6"/>
                </a:solidFill>
              </a:rPr>
              <a:t> et dolore magna </a:t>
            </a:r>
            <a:r>
              <a:rPr lang="en-US" sz="1600" dirty="0" err="1">
                <a:solidFill>
                  <a:schemeClr val="accent6"/>
                </a:solidFill>
              </a:rPr>
              <a:t>aliqua</a:t>
            </a:r>
            <a:r>
              <a:rPr lang="en-US" sz="1600" dirty="0">
                <a:solidFill>
                  <a:schemeClr val="accent6"/>
                </a:solidFill>
              </a:rPr>
              <a:t>. </a:t>
            </a:r>
            <a:endParaRPr lang="ru-RU" sz="1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6"/>
                </a:solidFill>
              </a:rPr>
              <a:t>Ut </a:t>
            </a:r>
            <a:r>
              <a:rPr lang="en-US" sz="1600" dirty="0" err="1">
                <a:solidFill>
                  <a:schemeClr val="accent6"/>
                </a:solidFill>
              </a:rPr>
              <a:t>enim</a:t>
            </a:r>
            <a:r>
              <a:rPr lang="en-US" sz="1600" dirty="0">
                <a:solidFill>
                  <a:schemeClr val="accent6"/>
                </a:solidFill>
              </a:rPr>
              <a:t> ad minim </a:t>
            </a:r>
            <a:r>
              <a:rPr lang="en-US" sz="1600" dirty="0" err="1">
                <a:solidFill>
                  <a:schemeClr val="accent6"/>
                </a:solidFill>
              </a:rPr>
              <a:t>veniam</a:t>
            </a:r>
            <a:r>
              <a:rPr lang="en-US" sz="1600" dirty="0">
                <a:solidFill>
                  <a:schemeClr val="accent6"/>
                </a:solidFill>
              </a:rPr>
              <a:t>, </a:t>
            </a:r>
            <a:r>
              <a:rPr lang="en-US" sz="1600" dirty="0" err="1">
                <a:solidFill>
                  <a:schemeClr val="accent6"/>
                </a:solidFill>
              </a:rPr>
              <a:t>quis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nostrud</a:t>
            </a:r>
            <a:r>
              <a:rPr lang="en-US" sz="1600" dirty="0">
                <a:solidFill>
                  <a:schemeClr val="accent6"/>
                </a:solidFill>
              </a:rPr>
              <a:t> exercitation </a:t>
            </a:r>
            <a:r>
              <a:rPr lang="en-US" sz="1600" dirty="0" err="1">
                <a:solidFill>
                  <a:schemeClr val="accent6"/>
                </a:solidFill>
              </a:rPr>
              <a:t>ullamco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laboris</a:t>
            </a:r>
            <a:r>
              <a:rPr lang="en-US" sz="1600" dirty="0">
                <a:solidFill>
                  <a:schemeClr val="accent6"/>
                </a:solidFill>
              </a:rPr>
              <a:t> nisi </a:t>
            </a:r>
            <a:r>
              <a:rPr lang="en-US" sz="1600" dirty="0" err="1">
                <a:solidFill>
                  <a:schemeClr val="accent6"/>
                </a:solidFill>
              </a:rPr>
              <a:t>ut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aliquip</a:t>
            </a:r>
            <a:r>
              <a:rPr lang="en-US" sz="1600" dirty="0">
                <a:solidFill>
                  <a:schemeClr val="accent6"/>
                </a:solidFill>
              </a:rPr>
              <a:t> ex </a:t>
            </a:r>
            <a:r>
              <a:rPr lang="en-US" sz="1600" dirty="0" err="1">
                <a:solidFill>
                  <a:schemeClr val="accent6"/>
                </a:solidFill>
              </a:rPr>
              <a:t>ea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commodo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chemeClr val="accent6"/>
                </a:solidFill>
              </a:rPr>
              <a:t>consequat</a:t>
            </a:r>
            <a:r>
              <a:rPr lang="en-US" sz="1600" dirty="0">
                <a:solidFill>
                  <a:schemeClr val="accent6"/>
                </a:solidFill>
              </a:rPr>
              <a:t>. </a:t>
            </a:r>
            <a:endParaRPr lang="ru-RU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9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65C63-E7C2-4E8B-A18F-70016FA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C0A9C-2544-4F62-99E9-64D16CD30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9C63AE-EF04-82C4-F78E-11CA55056666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4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B4BE01-6D11-43CE-BD3F-31231117DA4A}"/>
              </a:ext>
            </a:extLst>
          </p:cNvPr>
          <p:cNvSpPr/>
          <p:nvPr/>
        </p:nvSpPr>
        <p:spPr>
          <a:xfrm>
            <a:off x="2582854" y="2189071"/>
            <a:ext cx="2886075" cy="3180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D1EED6A-26DE-434A-80B2-A69B9AB1C2BA}"/>
              </a:ext>
            </a:extLst>
          </p:cNvPr>
          <p:cNvSpPr/>
          <p:nvPr/>
        </p:nvSpPr>
        <p:spPr>
          <a:xfrm>
            <a:off x="3649654" y="1847769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915E6-24BA-413F-89D8-3E381BAB2A54}"/>
              </a:ext>
            </a:extLst>
          </p:cNvPr>
          <p:cNvSpPr txBox="1"/>
          <p:nvPr/>
        </p:nvSpPr>
        <p:spPr>
          <a:xfrm>
            <a:off x="3659180" y="183310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5654952" y="2189071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CB27D41-6825-40BB-AEB4-788E226F2B7E}"/>
              </a:ext>
            </a:extLst>
          </p:cNvPr>
          <p:cNvSpPr txBox="1">
            <a:spLocks/>
          </p:cNvSpPr>
          <p:nvPr/>
        </p:nvSpPr>
        <p:spPr>
          <a:xfrm>
            <a:off x="5654951" y="2627220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E53ECE7-9487-4826-8F8C-71453D70E64B}"/>
              </a:ext>
            </a:extLst>
          </p:cNvPr>
          <p:cNvSpPr/>
          <p:nvPr/>
        </p:nvSpPr>
        <p:spPr>
          <a:xfrm>
            <a:off x="6721752" y="1847769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F09BA-5F98-4A99-ACA8-93052CA7EF27}"/>
              </a:ext>
            </a:extLst>
          </p:cNvPr>
          <p:cNvSpPr txBox="1"/>
          <p:nvPr/>
        </p:nvSpPr>
        <p:spPr>
          <a:xfrm>
            <a:off x="6731277" y="185843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59C6F7-C0C1-474E-B3E3-1D75BC08EA8D}"/>
              </a:ext>
            </a:extLst>
          </p:cNvPr>
          <p:cNvSpPr/>
          <p:nvPr/>
        </p:nvSpPr>
        <p:spPr>
          <a:xfrm>
            <a:off x="8736295" y="2189071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F00E3D4-E4B0-498A-812B-B6766A21D9A6}"/>
              </a:ext>
            </a:extLst>
          </p:cNvPr>
          <p:cNvSpPr txBox="1">
            <a:spLocks/>
          </p:cNvSpPr>
          <p:nvPr/>
        </p:nvSpPr>
        <p:spPr>
          <a:xfrm>
            <a:off x="8736294" y="2627220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ED2B45A-19B3-46A1-A4FD-F753D869F9CF}"/>
              </a:ext>
            </a:extLst>
          </p:cNvPr>
          <p:cNvSpPr/>
          <p:nvPr/>
        </p:nvSpPr>
        <p:spPr>
          <a:xfrm>
            <a:off x="9803095" y="1847769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AFE35-4D41-4DA1-9462-3E7FE73706BE}"/>
              </a:ext>
            </a:extLst>
          </p:cNvPr>
          <p:cNvSpPr txBox="1"/>
          <p:nvPr/>
        </p:nvSpPr>
        <p:spPr>
          <a:xfrm>
            <a:off x="9812620" y="186526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32605F8-C140-44AD-BD08-45050690B4D3}"/>
              </a:ext>
            </a:extLst>
          </p:cNvPr>
          <p:cNvSpPr txBox="1">
            <a:spLocks/>
          </p:cNvSpPr>
          <p:nvPr/>
        </p:nvSpPr>
        <p:spPr>
          <a:xfrm>
            <a:off x="2608250" y="2627220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EB8CD1D-0FD0-489B-8C0A-5A2DEE7D0E3F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5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714C0-ABBA-441F-922D-7C6DD2B8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819D770-CD6C-45D2-7667-A8BC24B9F814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893F3E6-E4FD-E6F6-7FC7-3A44078754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072002"/>
              </p:ext>
            </p:extLst>
          </p:nvPr>
        </p:nvGraphicFramePr>
        <p:xfrm>
          <a:off x="2103438" y="1998663"/>
          <a:ext cx="9774237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292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EFC55492-F410-41C3-AC0A-1F9A41FDBD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457750"/>
              </p:ext>
            </p:extLst>
          </p:nvPr>
        </p:nvGraphicFramePr>
        <p:xfrm>
          <a:off x="2572370" y="2067988"/>
          <a:ext cx="9195956" cy="346096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98989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298989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298989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298989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F470B08-5F6B-FBC2-CDFF-482A4A0C2B5E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5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C56E6-B2AC-4C9F-9631-047A150E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FFB0507F-4B5E-4325-B445-4593704E877D}"/>
              </a:ext>
            </a:extLst>
          </p:cNvPr>
          <p:cNvSpPr txBox="1">
            <a:spLocks/>
          </p:cNvSpPr>
          <p:nvPr/>
        </p:nvSpPr>
        <p:spPr>
          <a:xfrm>
            <a:off x="2382474" y="2180177"/>
            <a:ext cx="9596700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accent6"/>
                </a:solidFill>
              </a:rPr>
              <a:t>987 654 321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E05E1-BDBC-4AA0-9D3D-7CD1139B86AE}"/>
              </a:ext>
            </a:extLst>
          </p:cNvPr>
          <p:cNvSpPr txBox="1"/>
          <p:nvPr/>
        </p:nvSpPr>
        <p:spPr>
          <a:xfrm>
            <a:off x="2841924" y="4558758"/>
            <a:ext cx="867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Lorem ipsum dolor sit </a:t>
            </a:r>
            <a:r>
              <a:rPr lang="en-US" sz="2000" dirty="0" err="1">
                <a:solidFill>
                  <a:schemeClr val="tx2"/>
                </a:solidFill>
              </a:rPr>
              <a:t>amet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consectetur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adipiscing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elit</a:t>
            </a:r>
            <a:r>
              <a:rPr lang="en-US" sz="2000" dirty="0">
                <a:solidFill>
                  <a:schemeClr val="tx2"/>
                </a:solidFill>
              </a:rPr>
              <a:t>, sed do </a:t>
            </a:r>
            <a:r>
              <a:rPr lang="en-US" sz="2000" dirty="0" err="1">
                <a:solidFill>
                  <a:schemeClr val="tx2"/>
                </a:solidFill>
              </a:rPr>
              <a:t>eiusmod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tempor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incididunt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ut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labore</a:t>
            </a:r>
            <a:r>
              <a:rPr lang="en-US" sz="2000" dirty="0">
                <a:solidFill>
                  <a:schemeClr val="tx2"/>
                </a:solidFill>
              </a:rPr>
              <a:t> et dolore magna </a:t>
            </a:r>
            <a:r>
              <a:rPr lang="en-US" sz="2000" dirty="0" err="1">
                <a:solidFill>
                  <a:schemeClr val="tx2"/>
                </a:solidFill>
              </a:rPr>
              <a:t>aliqua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424A4F1-BB59-D2C1-BDFD-49D12D750140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DC0EE06-2778-4AEF-8C2E-79AF2D80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5322" y="2298987"/>
            <a:ext cx="4821477" cy="34007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pic>
        <p:nvPicPr>
          <p:cNvPr id="5" name="Рисунок 4" descr="Деньги со сплошной заливкой">
            <a:extLst>
              <a:ext uri="{FF2B5EF4-FFF2-40B4-BE49-F238E27FC236}">
                <a16:creationId xmlns:a16="http://schemas.microsoft.com/office/drawing/2014/main" id="{AC1C80D0-5460-4BED-A072-B82439CB3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27301" y="2298987"/>
            <a:ext cx="3159378" cy="3159378"/>
          </a:xfrm>
          <a:prstGeom prst="rect">
            <a:avLst/>
          </a:prstGeom>
          <a:effectLst/>
        </p:spPr>
      </p:pic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008F7DE-A079-AE45-364F-7BC7BFCB38D8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5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B3042-0334-4169-9833-BC3E325B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FE8C0E-1063-469B-9A6C-20074AD6D1EC}"/>
              </a:ext>
            </a:extLst>
          </p:cNvPr>
          <p:cNvSpPr/>
          <p:nvPr/>
        </p:nvSpPr>
        <p:spPr>
          <a:xfrm>
            <a:off x="2853226" y="4710162"/>
            <a:ext cx="2580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,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do</a:t>
            </a:r>
            <a:r>
              <a:rPr lang="ru-RU" dirty="0"/>
              <a:t> </a:t>
            </a:r>
            <a:r>
              <a:rPr lang="ru-RU" dirty="0" err="1"/>
              <a:t>eiusmod</a:t>
            </a:r>
            <a:r>
              <a:rPr lang="ru-RU" dirty="0"/>
              <a:t> </a:t>
            </a:r>
            <a:r>
              <a:rPr lang="ru-RU" dirty="0" err="1"/>
              <a:t>tempor</a:t>
            </a:r>
            <a:r>
              <a:rPr lang="ru-RU" dirty="0"/>
              <a:t> </a:t>
            </a:r>
            <a:r>
              <a:rPr lang="ru-RU" dirty="0" err="1"/>
              <a:t>incididunt</a:t>
            </a:r>
            <a:r>
              <a:rPr lang="ru-RU" dirty="0"/>
              <a:t> </a:t>
            </a:r>
            <a:r>
              <a:rPr lang="ru-RU" dirty="0" err="1"/>
              <a:t>ut</a:t>
            </a:r>
            <a:r>
              <a:rPr lang="ru-RU" dirty="0"/>
              <a:t> </a:t>
            </a:r>
            <a:r>
              <a:rPr lang="ru-RU" dirty="0" err="1"/>
              <a:t>labore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dolore</a:t>
            </a:r>
            <a:r>
              <a:rPr lang="ru-RU" dirty="0"/>
              <a:t>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aliqua</a:t>
            </a:r>
            <a:r>
              <a:rPr lang="ru-RU" dirty="0"/>
              <a:t>.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D3B09BA7-498D-4B75-8AD0-498B6A8C0184}"/>
              </a:ext>
            </a:extLst>
          </p:cNvPr>
          <p:cNvSpPr/>
          <p:nvPr/>
        </p:nvSpPr>
        <p:spPr>
          <a:xfrm>
            <a:off x="2837926" y="1769630"/>
            <a:ext cx="2580674" cy="25806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E5713F85-BEA8-43DC-A53B-BEBA404127EC}"/>
              </a:ext>
            </a:extLst>
          </p:cNvPr>
          <p:cNvSpPr/>
          <p:nvPr/>
        </p:nvSpPr>
        <p:spPr>
          <a:xfrm>
            <a:off x="6021563" y="1750580"/>
            <a:ext cx="2580674" cy="25806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F4AF72C-1F93-4282-89E9-6B2568AC6F28}"/>
              </a:ext>
            </a:extLst>
          </p:cNvPr>
          <p:cNvSpPr/>
          <p:nvPr/>
        </p:nvSpPr>
        <p:spPr>
          <a:xfrm>
            <a:off x="9205200" y="1733480"/>
            <a:ext cx="2580674" cy="25806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BA2A3964-02C7-4AEA-8333-C0818FFB2149}"/>
              </a:ext>
            </a:extLst>
          </p:cNvPr>
          <p:cNvSpPr/>
          <p:nvPr/>
        </p:nvSpPr>
        <p:spPr>
          <a:xfrm>
            <a:off x="5052042" y="2519424"/>
            <a:ext cx="1286315" cy="1083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64E4161-D2AD-4FDF-911A-3900FC79B54B}"/>
              </a:ext>
            </a:extLst>
          </p:cNvPr>
          <p:cNvSpPr/>
          <p:nvPr/>
        </p:nvSpPr>
        <p:spPr>
          <a:xfrm>
            <a:off x="8292045" y="2519424"/>
            <a:ext cx="1286315" cy="1083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ED7DF57-5FE8-434F-AF13-7EA347868C82}"/>
              </a:ext>
            </a:extLst>
          </p:cNvPr>
          <p:cNvSpPr/>
          <p:nvPr/>
        </p:nvSpPr>
        <p:spPr>
          <a:xfrm>
            <a:off x="6076881" y="4711668"/>
            <a:ext cx="2580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,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do</a:t>
            </a:r>
            <a:r>
              <a:rPr lang="ru-RU" dirty="0"/>
              <a:t> </a:t>
            </a:r>
            <a:r>
              <a:rPr lang="ru-RU" dirty="0" err="1"/>
              <a:t>eiusmod</a:t>
            </a:r>
            <a:r>
              <a:rPr lang="ru-RU" dirty="0"/>
              <a:t> </a:t>
            </a:r>
            <a:r>
              <a:rPr lang="ru-RU" dirty="0" err="1"/>
              <a:t>tempor</a:t>
            </a:r>
            <a:r>
              <a:rPr lang="ru-RU" dirty="0"/>
              <a:t> </a:t>
            </a:r>
            <a:r>
              <a:rPr lang="ru-RU" dirty="0" err="1"/>
              <a:t>incididunt</a:t>
            </a:r>
            <a:r>
              <a:rPr lang="ru-RU" dirty="0"/>
              <a:t> </a:t>
            </a:r>
            <a:r>
              <a:rPr lang="ru-RU" dirty="0" err="1"/>
              <a:t>ut</a:t>
            </a:r>
            <a:r>
              <a:rPr lang="ru-RU" dirty="0"/>
              <a:t> </a:t>
            </a:r>
            <a:r>
              <a:rPr lang="ru-RU" dirty="0" err="1"/>
              <a:t>labore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dolore</a:t>
            </a:r>
            <a:r>
              <a:rPr lang="ru-RU" dirty="0"/>
              <a:t>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aliqua</a:t>
            </a:r>
            <a:r>
              <a:rPr lang="ru-RU" dirty="0"/>
              <a:t>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B09BA54-E162-4FC5-BCBB-0C024CBBE5FC}"/>
              </a:ext>
            </a:extLst>
          </p:cNvPr>
          <p:cNvSpPr/>
          <p:nvPr/>
        </p:nvSpPr>
        <p:spPr>
          <a:xfrm>
            <a:off x="9408038" y="4710162"/>
            <a:ext cx="2580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Lorem</a:t>
            </a:r>
            <a:r>
              <a:rPr lang="ru-RU" dirty="0"/>
              <a:t> </a:t>
            </a:r>
            <a:r>
              <a:rPr lang="ru-RU" dirty="0" err="1"/>
              <a:t>ipsum</a:t>
            </a:r>
            <a:r>
              <a:rPr lang="ru-RU" dirty="0"/>
              <a:t> </a:t>
            </a:r>
            <a:r>
              <a:rPr lang="ru-RU" dirty="0" err="1"/>
              <a:t>dolor</a:t>
            </a:r>
            <a:r>
              <a:rPr lang="ru-RU" dirty="0"/>
              <a:t> </a:t>
            </a:r>
            <a:r>
              <a:rPr lang="ru-RU" dirty="0" err="1"/>
              <a:t>sit</a:t>
            </a:r>
            <a:r>
              <a:rPr lang="ru-RU" dirty="0"/>
              <a:t> </a:t>
            </a:r>
            <a:r>
              <a:rPr lang="ru-RU" dirty="0" err="1"/>
              <a:t>amet</a:t>
            </a:r>
            <a:r>
              <a:rPr lang="ru-RU" dirty="0"/>
              <a:t>, </a:t>
            </a:r>
            <a:r>
              <a:rPr lang="ru-RU" dirty="0" err="1"/>
              <a:t>consectetur</a:t>
            </a:r>
            <a:r>
              <a:rPr lang="ru-RU" dirty="0"/>
              <a:t> </a:t>
            </a:r>
            <a:r>
              <a:rPr lang="ru-RU" dirty="0" err="1"/>
              <a:t>adipiscing</a:t>
            </a:r>
            <a:r>
              <a:rPr lang="ru-RU" dirty="0"/>
              <a:t> </a:t>
            </a:r>
            <a:r>
              <a:rPr lang="ru-RU" dirty="0" err="1"/>
              <a:t>elit</a:t>
            </a:r>
            <a:r>
              <a:rPr lang="ru-RU" dirty="0"/>
              <a:t>, </a:t>
            </a:r>
            <a:r>
              <a:rPr lang="ru-RU" dirty="0" err="1"/>
              <a:t>sed</a:t>
            </a:r>
            <a:r>
              <a:rPr lang="ru-RU" dirty="0"/>
              <a:t> </a:t>
            </a:r>
            <a:r>
              <a:rPr lang="ru-RU" dirty="0" err="1"/>
              <a:t>do</a:t>
            </a:r>
            <a:r>
              <a:rPr lang="ru-RU" dirty="0"/>
              <a:t> </a:t>
            </a:r>
            <a:r>
              <a:rPr lang="ru-RU" dirty="0" err="1"/>
              <a:t>eiusmod</a:t>
            </a:r>
            <a:r>
              <a:rPr lang="ru-RU" dirty="0"/>
              <a:t> </a:t>
            </a:r>
            <a:r>
              <a:rPr lang="ru-RU" dirty="0" err="1"/>
              <a:t>tempor</a:t>
            </a:r>
            <a:r>
              <a:rPr lang="ru-RU" dirty="0"/>
              <a:t> </a:t>
            </a:r>
            <a:r>
              <a:rPr lang="ru-RU" dirty="0" err="1"/>
              <a:t>incididunt</a:t>
            </a:r>
            <a:r>
              <a:rPr lang="ru-RU" dirty="0"/>
              <a:t> </a:t>
            </a:r>
            <a:r>
              <a:rPr lang="ru-RU" dirty="0" err="1"/>
              <a:t>ut</a:t>
            </a:r>
            <a:r>
              <a:rPr lang="ru-RU" dirty="0"/>
              <a:t> </a:t>
            </a:r>
            <a:r>
              <a:rPr lang="ru-RU" dirty="0" err="1"/>
              <a:t>labore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dolore</a:t>
            </a:r>
            <a:r>
              <a:rPr lang="ru-RU" dirty="0"/>
              <a:t> </a:t>
            </a:r>
            <a:r>
              <a:rPr lang="ru-RU" dirty="0" err="1"/>
              <a:t>magna</a:t>
            </a:r>
            <a:r>
              <a:rPr lang="ru-RU" dirty="0"/>
              <a:t> </a:t>
            </a:r>
            <a:r>
              <a:rPr lang="ru-RU" dirty="0" err="1"/>
              <a:t>aliqua</a:t>
            </a:r>
            <a:r>
              <a:rPr lang="ru-RU" dirty="0"/>
              <a:t>.</a:t>
            </a:r>
          </a:p>
        </p:txBody>
      </p:sp>
      <p:sp>
        <p:nvSpPr>
          <p:cNvPr id="40" name="Равнобедренный треугольник 39">
            <a:extLst>
              <a:ext uri="{FF2B5EF4-FFF2-40B4-BE49-F238E27FC236}">
                <a16:creationId xmlns:a16="http://schemas.microsoft.com/office/drawing/2014/main" id="{8F73CFCE-E13B-4C1F-813F-C065E1D4BCB4}"/>
              </a:ext>
            </a:extLst>
          </p:cNvPr>
          <p:cNvSpPr/>
          <p:nvPr/>
        </p:nvSpPr>
        <p:spPr>
          <a:xfrm rot="16200000">
            <a:off x="5213150" y="2770308"/>
            <a:ext cx="665931" cy="57407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Равнобедренный треугольник 40">
            <a:extLst>
              <a:ext uri="{FF2B5EF4-FFF2-40B4-BE49-F238E27FC236}">
                <a16:creationId xmlns:a16="http://schemas.microsoft.com/office/drawing/2014/main" id="{E00593C7-DD64-4A60-8AA3-352B5EAB3DEA}"/>
              </a:ext>
            </a:extLst>
          </p:cNvPr>
          <p:cNvSpPr/>
          <p:nvPr/>
        </p:nvSpPr>
        <p:spPr>
          <a:xfrm rot="5400000">
            <a:off x="8744718" y="2736778"/>
            <a:ext cx="665931" cy="57407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195F56C-2A30-4CD3-AD4C-DB79A489C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49601" y="2483817"/>
            <a:ext cx="1080000" cy="1080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751D349-F638-4C2F-84C1-95D74BD15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95223" y="2517348"/>
            <a:ext cx="1080000" cy="108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92C473D-202A-40EE-BEAF-0AE5B24F9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775201" y="2483817"/>
            <a:ext cx="1080000" cy="1080000"/>
          </a:xfrm>
          <a:prstGeom prst="rect">
            <a:avLst/>
          </a:prstGeom>
        </p:spPr>
      </p:pic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E8727F8-84B4-9154-7552-683600E6FBD4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3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F864F-1F93-4D6F-B010-0F5F48BD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B0DCA4-A601-425C-BF27-01EA16337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Free Presentation templates from</a:t>
            </a:r>
            <a:r>
              <a:rPr lang="ru-RU" sz="2800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/>
              <a:t>Icons designed by Vectors Market from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 by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jcomp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on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Freepik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7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635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Money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Presentation Template from free-slides.net</dc:title>
  <dc:creator>User Obstinate</dc:creator>
  <cp:lastModifiedBy>User Obstinate</cp:lastModifiedBy>
  <cp:revision>23</cp:revision>
  <dcterms:created xsi:type="dcterms:W3CDTF">2021-08-17T12:08:22Z</dcterms:created>
  <dcterms:modified xsi:type="dcterms:W3CDTF">2023-08-29T05:12:31Z</dcterms:modified>
</cp:coreProperties>
</file>