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59" r:id="rId4"/>
    <p:sldId id="257" r:id="rId5"/>
    <p:sldId id="258" r:id="rId6"/>
    <p:sldId id="267" r:id="rId7"/>
    <p:sldId id="264" r:id="rId8"/>
    <p:sldId id="265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BBBE"/>
    <a:srgbClr val="90A2CF"/>
    <a:srgbClr val="BCD1D6"/>
    <a:srgbClr val="D5DAE2"/>
    <a:srgbClr val="C76100"/>
    <a:srgbClr val="6D5B47"/>
    <a:srgbClr val="A9A192"/>
    <a:srgbClr val="B67D47"/>
    <a:srgbClr val="BB8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75" autoAdjust="0"/>
  </p:normalViewPr>
  <p:slideViewPr>
    <p:cSldViewPr snapToGrid="0">
      <p:cViewPr varScale="1">
        <p:scale>
          <a:sx n="78" d="100"/>
          <a:sy n="78" d="100"/>
        </p:scale>
        <p:origin x="10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6E-4A02-AD58-57C192F3D3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6E-4A02-AD58-57C192F3D3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6E-4A02-AD58-57C192F3D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994320"/>
        <c:axId val="102996720"/>
        <c:axId val="1250041151"/>
      </c:bar3DChart>
      <c:catAx>
        <c:axId val="10299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996720"/>
        <c:crosses val="autoZero"/>
        <c:auto val="1"/>
        <c:lblAlgn val="ctr"/>
        <c:lblOffset val="100"/>
        <c:noMultiLvlLbl val="0"/>
      </c:catAx>
      <c:valAx>
        <c:axId val="10299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994320"/>
        <c:crosses val="autoZero"/>
        <c:crossBetween val="between"/>
      </c:valAx>
      <c:serAx>
        <c:axId val="125004115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9967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7682841-2DBA-4CD5-BC09-58A2456C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3C7E43-6ADD-44CF-978A-5C1A62E9AC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A0F67-E526-4363-B6FB-D390EB1B1386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B7EFB1-2A81-4F4D-B42B-2871F0B23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CFE36C-2A00-4BE3-8365-CD4AB75F7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E8A6-3FA7-4ED3-9B10-A3DD94220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0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27" y="5804784"/>
            <a:ext cx="6421947" cy="7700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09404" y="2789697"/>
            <a:ext cx="8107484" cy="1717040"/>
          </a:xfrm>
        </p:spPr>
        <p:txBody>
          <a:bodyPr anchor="b">
            <a:noAutofit/>
          </a:bodyPr>
          <a:lstStyle>
            <a:lvl1pPr algn="ctr">
              <a:defRPr sz="8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18">
            <a:extLst>
              <a:ext uri="{FF2B5EF4-FFF2-40B4-BE49-F238E27FC236}">
                <a16:creationId xmlns:a16="http://schemas.microsoft.com/office/drawing/2014/main" id="{DFB28D53-9058-424C-B13F-F9A36F705443}"/>
              </a:ext>
            </a:extLst>
          </p:cNvPr>
          <p:cNvCxnSpPr>
            <a:cxnSpLocks/>
          </p:cNvCxnSpPr>
          <p:nvPr userDrawn="1"/>
        </p:nvCxnSpPr>
        <p:spPr>
          <a:xfrm>
            <a:off x="2102939" y="5190969"/>
            <a:ext cx="2529150" cy="0"/>
          </a:xfrm>
          <a:prstGeom prst="line">
            <a:avLst/>
          </a:prstGeom>
          <a:ln w="825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243603" cy="1325563"/>
          </a:xfrm>
        </p:spPr>
        <p:txBody>
          <a:bodyPr/>
          <a:lstStyle>
            <a:lvl1pPr>
              <a:defRPr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825625"/>
            <a:ext cx="10201796" cy="4351338"/>
          </a:xfrm>
        </p:spPr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9D9034-8D38-C388-8721-EDE020238DE2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41CC97A-6DF7-1617-B27E-852D7AF1D29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1308127A-CC63-5BDA-E09A-7823E00C12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technology-concept-landing-page_5934197.htm#page=3&amp;query=mega%20data%20device&amp;position=6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7C2F47FF-20BE-4497-9E79-8A162372B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 Data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1762104" y="1179943"/>
            <a:ext cx="7767976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THANK YOU</a:t>
            </a:r>
            <a:endParaRPr lang="ru-RU" sz="6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3292" y="482445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203292" y="482038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103292" y="482038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003292" y="482038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158590" y="2357431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consectetur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elit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sed do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eiusmod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tempor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incididunt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labore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et dolore magna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aliqua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sz="1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Ut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enim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ad minim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veniam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nostrud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exercitation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ullamco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laboris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nisi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aliquip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ex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ea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commodo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consequat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sz="1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1325880" y="2738127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987 654 321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19D28B-CCA9-48C7-A376-EB196FB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880" y="4808127"/>
            <a:ext cx="7205003" cy="123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Ut </a:t>
            </a:r>
            <a:r>
              <a:rPr lang="en-US" sz="2400" dirty="0" err="1"/>
              <a:t>enim</a:t>
            </a:r>
            <a:r>
              <a:rPr lang="en-US" sz="2400" dirty="0"/>
              <a:t> ad minim </a:t>
            </a:r>
            <a:r>
              <a:rPr lang="en-US" sz="2400" dirty="0" err="1"/>
              <a:t>veniam</a:t>
            </a:r>
            <a:r>
              <a:rPr lang="en-US" sz="2400" dirty="0"/>
              <a:t>,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nostrud</a:t>
            </a:r>
            <a:r>
              <a:rPr lang="en-US" sz="2400" dirty="0"/>
              <a:t> exercitation </a:t>
            </a:r>
            <a:r>
              <a:rPr lang="en-US" sz="2400" dirty="0" err="1"/>
              <a:t>ullamco</a:t>
            </a:r>
            <a:r>
              <a:rPr lang="en-US" sz="2400" dirty="0"/>
              <a:t> </a:t>
            </a:r>
            <a:r>
              <a:rPr lang="en-US" sz="2400" dirty="0" err="1"/>
              <a:t>laboris</a:t>
            </a:r>
            <a:r>
              <a:rPr lang="en-US" sz="2400" dirty="0"/>
              <a:t> nisi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aliquip</a:t>
            </a:r>
            <a:r>
              <a:rPr lang="en-US" sz="2400" dirty="0"/>
              <a:t> ex </a:t>
            </a:r>
            <a:r>
              <a:rPr lang="en-US" sz="2400" dirty="0" err="1"/>
              <a:t>ea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endParaRPr lang="ru-RU" sz="2400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B7ABA22-FB0E-3069-D275-58CDB957100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430475"/>
              </p:ext>
            </p:extLst>
          </p:nvPr>
        </p:nvGraphicFramePr>
        <p:xfrm>
          <a:off x="643714" y="1976288"/>
          <a:ext cx="9597568" cy="381708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9939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39939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39939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39939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1B5AB6D-A048-B0ED-F7AD-93EAA5AE1C9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4ED64B17-9097-B293-A636-72DB5B39F22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A5E0C68-C805-D2A1-E164-DC88EF19B47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122FECA-D2CC-9E80-EC5A-496A617424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938645"/>
              </p:ext>
            </p:extLst>
          </p:nvPr>
        </p:nvGraphicFramePr>
        <p:xfrm>
          <a:off x="457201" y="1825625"/>
          <a:ext cx="870712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2144E-D929-4632-92DB-C5A979E0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57" y="120666"/>
            <a:ext cx="8582744" cy="741815"/>
          </a:xfrm>
        </p:spPr>
        <p:txBody>
          <a:bodyPr/>
          <a:lstStyle/>
          <a:p>
            <a:r>
              <a:rPr lang="da-DK" dirty="0"/>
              <a:t>Lorem ipsum dolor sit amet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258835D-A063-41B0-AC32-DA6CDBF9E6E5}"/>
              </a:ext>
            </a:extLst>
          </p:cNvPr>
          <p:cNvGrpSpPr/>
          <p:nvPr/>
        </p:nvGrpSpPr>
        <p:grpSpPr>
          <a:xfrm>
            <a:off x="-150501" y="2202840"/>
            <a:ext cx="2697000" cy="4363800"/>
            <a:chOff x="176915" y="1719000"/>
            <a:chExt cx="2697000" cy="436380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B521B202-CA12-41DE-9EAD-C1CE4424FB1C}"/>
                </a:ext>
              </a:extLst>
            </p:cNvPr>
            <p:cNvSpPr/>
            <p:nvPr/>
          </p:nvSpPr>
          <p:spPr>
            <a:xfrm>
              <a:off x="176915" y="5004000"/>
              <a:ext cx="2697000" cy="1078800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lumMod val="85000"/>
                    <a:alpha val="51000"/>
                  </a:schemeClr>
                </a:gs>
                <a:gs pos="41000">
                  <a:schemeClr val="tx1"/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059F17C6-834C-4B2F-84DB-38538375C13E}"/>
                </a:ext>
              </a:extLst>
            </p:cNvPr>
            <p:cNvSpPr/>
            <p:nvPr/>
          </p:nvSpPr>
          <p:spPr>
            <a:xfrm>
              <a:off x="606000" y="1989000"/>
              <a:ext cx="1845000" cy="3870000"/>
            </a:xfrm>
            <a:custGeom>
              <a:avLst/>
              <a:gdLst>
                <a:gd name="connsiteX0" fmla="*/ 0 w 1845000"/>
                <a:gd name="connsiteY0" fmla="*/ 0 h 3870000"/>
                <a:gd name="connsiteX1" fmla="*/ 1845000 w 1845000"/>
                <a:gd name="connsiteY1" fmla="*/ 0 h 3870000"/>
                <a:gd name="connsiteX2" fmla="*/ 1845000 w 1845000"/>
                <a:gd name="connsiteY2" fmla="*/ 3600000 h 3870000"/>
                <a:gd name="connsiteX3" fmla="*/ 922500 w 1845000"/>
                <a:gd name="connsiteY3" fmla="*/ 3870000 h 3870000"/>
                <a:gd name="connsiteX4" fmla="*/ 0 w 1845000"/>
                <a:gd name="connsiteY4" fmla="*/ 3600000 h 38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000" h="3870000">
                  <a:moveTo>
                    <a:pt x="0" y="0"/>
                  </a:moveTo>
                  <a:lnTo>
                    <a:pt x="1845000" y="0"/>
                  </a:lnTo>
                  <a:lnTo>
                    <a:pt x="1845000" y="3600000"/>
                  </a:lnTo>
                  <a:cubicBezTo>
                    <a:pt x="1845000" y="3749117"/>
                    <a:pt x="1431983" y="3870000"/>
                    <a:pt x="922500" y="3870000"/>
                  </a:cubicBezTo>
                  <a:cubicBezTo>
                    <a:pt x="413017" y="3870000"/>
                    <a:pt x="0" y="3749117"/>
                    <a:pt x="0" y="3600000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1"/>
                </a:gs>
                <a:gs pos="92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ADCCCEDA-F2EA-42F7-A8FF-83DB4E7FF38B}"/>
                </a:ext>
              </a:extLst>
            </p:cNvPr>
            <p:cNvSpPr/>
            <p:nvPr/>
          </p:nvSpPr>
          <p:spPr>
            <a:xfrm>
              <a:off x="606840" y="1719000"/>
              <a:ext cx="1845000" cy="54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gradFill>
                <a:gsLst>
                  <a:gs pos="39000">
                    <a:schemeClr val="bg1">
                      <a:lumMod val="95000"/>
                      <a:alpha val="0"/>
                    </a:schemeClr>
                  </a:gs>
                  <a:gs pos="0">
                    <a:schemeClr val="bg1"/>
                  </a:gs>
                  <a:gs pos="70000">
                    <a:schemeClr val="bg1">
                      <a:lumMod val="95000"/>
                      <a:alpha val="0"/>
                    </a:schemeClr>
                  </a:gs>
                </a:gsLst>
                <a:lin ang="16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91F6FFB-8081-4903-8FA7-45ABC62B4401}"/>
              </a:ext>
            </a:extLst>
          </p:cNvPr>
          <p:cNvGrpSpPr/>
          <p:nvPr/>
        </p:nvGrpSpPr>
        <p:grpSpPr>
          <a:xfrm>
            <a:off x="2147584" y="2922840"/>
            <a:ext cx="2697000" cy="3643800"/>
            <a:chOff x="2475000" y="2439000"/>
            <a:chExt cx="2697000" cy="3643800"/>
          </a:xfrm>
        </p:grpSpPr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3855C3EF-4E73-4D57-880D-2E7D5113A3FD}"/>
                </a:ext>
              </a:extLst>
            </p:cNvPr>
            <p:cNvSpPr/>
            <p:nvPr/>
          </p:nvSpPr>
          <p:spPr>
            <a:xfrm>
              <a:off x="2475000" y="5004000"/>
              <a:ext cx="2697000" cy="1078800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lumMod val="85000"/>
                    <a:alpha val="51000"/>
                  </a:schemeClr>
                </a:gs>
                <a:gs pos="41000">
                  <a:schemeClr val="tx1"/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D5C2253D-745F-4835-9BE5-A5F6BDF35852}"/>
                </a:ext>
              </a:extLst>
            </p:cNvPr>
            <p:cNvSpPr/>
            <p:nvPr/>
          </p:nvSpPr>
          <p:spPr>
            <a:xfrm>
              <a:off x="2901000" y="2709000"/>
              <a:ext cx="1845000" cy="3150000"/>
            </a:xfrm>
            <a:custGeom>
              <a:avLst/>
              <a:gdLst>
                <a:gd name="connsiteX0" fmla="*/ 0 w 1845000"/>
                <a:gd name="connsiteY0" fmla="*/ 0 h 3150000"/>
                <a:gd name="connsiteX1" fmla="*/ 1845000 w 1845000"/>
                <a:gd name="connsiteY1" fmla="*/ 0 h 3150000"/>
                <a:gd name="connsiteX2" fmla="*/ 1845000 w 1845000"/>
                <a:gd name="connsiteY2" fmla="*/ 2880000 h 3150000"/>
                <a:gd name="connsiteX3" fmla="*/ 922500 w 1845000"/>
                <a:gd name="connsiteY3" fmla="*/ 3150000 h 3150000"/>
                <a:gd name="connsiteX4" fmla="*/ 0 w 1845000"/>
                <a:gd name="connsiteY4" fmla="*/ 2880000 h 315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000" h="3150000">
                  <a:moveTo>
                    <a:pt x="0" y="0"/>
                  </a:moveTo>
                  <a:lnTo>
                    <a:pt x="1845000" y="0"/>
                  </a:lnTo>
                  <a:lnTo>
                    <a:pt x="1845000" y="2880000"/>
                  </a:lnTo>
                  <a:cubicBezTo>
                    <a:pt x="1845000" y="3029117"/>
                    <a:pt x="1431983" y="3150000"/>
                    <a:pt x="922500" y="3150000"/>
                  </a:cubicBezTo>
                  <a:cubicBezTo>
                    <a:pt x="413017" y="3150000"/>
                    <a:pt x="0" y="3029117"/>
                    <a:pt x="0" y="2880000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2"/>
                </a:gs>
                <a:gs pos="92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7EFDB547-416B-494C-95BB-81CD5DCABAD3}"/>
                </a:ext>
              </a:extLst>
            </p:cNvPr>
            <p:cNvSpPr/>
            <p:nvPr/>
          </p:nvSpPr>
          <p:spPr>
            <a:xfrm>
              <a:off x="2901000" y="2439000"/>
              <a:ext cx="1845000" cy="54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gradFill>
                <a:gsLst>
                  <a:gs pos="39000">
                    <a:schemeClr val="bg1">
                      <a:lumMod val="95000"/>
                      <a:alpha val="0"/>
                    </a:schemeClr>
                  </a:gs>
                  <a:gs pos="0">
                    <a:schemeClr val="bg1"/>
                  </a:gs>
                  <a:gs pos="70000">
                    <a:schemeClr val="bg1">
                      <a:lumMod val="95000"/>
                      <a:alpha val="0"/>
                    </a:schemeClr>
                  </a:gs>
                </a:gsLst>
                <a:lin ang="16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98EDE1C8-1B02-465D-BA0E-11DB0F3A9077}"/>
              </a:ext>
            </a:extLst>
          </p:cNvPr>
          <p:cNvGrpSpPr/>
          <p:nvPr/>
        </p:nvGrpSpPr>
        <p:grpSpPr>
          <a:xfrm>
            <a:off x="4392813" y="3642840"/>
            <a:ext cx="2697000" cy="2923800"/>
            <a:chOff x="4720229" y="3159000"/>
            <a:chExt cx="2697000" cy="2923800"/>
          </a:xfrm>
        </p:grpSpPr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FADE1828-081D-4397-A0BB-3CA2E7F124D3}"/>
                </a:ext>
              </a:extLst>
            </p:cNvPr>
            <p:cNvSpPr/>
            <p:nvPr/>
          </p:nvSpPr>
          <p:spPr>
            <a:xfrm>
              <a:off x="4720229" y="5004000"/>
              <a:ext cx="2697000" cy="1078800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lumMod val="85000"/>
                    <a:alpha val="51000"/>
                  </a:schemeClr>
                </a:gs>
                <a:gs pos="41000">
                  <a:schemeClr val="tx1"/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E291EBDC-65AF-47CF-8D43-1AC57237D5A4}"/>
                </a:ext>
              </a:extLst>
            </p:cNvPr>
            <p:cNvSpPr/>
            <p:nvPr/>
          </p:nvSpPr>
          <p:spPr>
            <a:xfrm>
              <a:off x="5196000" y="3429000"/>
              <a:ext cx="1845000" cy="2430000"/>
            </a:xfrm>
            <a:custGeom>
              <a:avLst/>
              <a:gdLst>
                <a:gd name="connsiteX0" fmla="*/ 0 w 1845000"/>
                <a:gd name="connsiteY0" fmla="*/ 0 h 2430000"/>
                <a:gd name="connsiteX1" fmla="*/ 1845000 w 1845000"/>
                <a:gd name="connsiteY1" fmla="*/ 0 h 2430000"/>
                <a:gd name="connsiteX2" fmla="*/ 1845000 w 1845000"/>
                <a:gd name="connsiteY2" fmla="*/ 2160000 h 2430000"/>
                <a:gd name="connsiteX3" fmla="*/ 922500 w 1845000"/>
                <a:gd name="connsiteY3" fmla="*/ 2430000 h 2430000"/>
                <a:gd name="connsiteX4" fmla="*/ 0 w 1845000"/>
                <a:gd name="connsiteY4" fmla="*/ 2160000 h 243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000" h="2430000">
                  <a:moveTo>
                    <a:pt x="0" y="0"/>
                  </a:moveTo>
                  <a:lnTo>
                    <a:pt x="1845000" y="0"/>
                  </a:lnTo>
                  <a:lnTo>
                    <a:pt x="1845000" y="2160000"/>
                  </a:lnTo>
                  <a:cubicBezTo>
                    <a:pt x="1845000" y="2309117"/>
                    <a:pt x="1431983" y="2430000"/>
                    <a:pt x="922500" y="2430000"/>
                  </a:cubicBezTo>
                  <a:cubicBezTo>
                    <a:pt x="413017" y="2430000"/>
                    <a:pt x="0" y="2309117"/>
                    <a:pt x="0" y="2160000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3"/>
                </a:gs>
                <a:gs pos="92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46E254FE-370D-4827-A5DE-A0F9E16611AD}"/>
                </a:ext>
              </a:extLst>
            </p:cNvPr>
            <p:cNvSpPr/>
            <p:nvPr/>
          </p:nvSpPr>
          <p:spPr>
            <a:xfrm>
              <a:off x="5196000" y="3159000"/>
              <a:ext cx="1845000" cy="54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gradFill>
                <a:gsLst>
                  <a:gs pos="39000">
                    <a:schemeClr val="bg1">
                      <a:lumMod val="95000"/>
                      <a:alpha val="0"/>
                    </a:schemeClr>
                  </a:gs>
                  <a:gs pos="0">
                    <a:schemeClr val="bg1"/>
                  </a:gs>
                  <a:gs pos="70000">
                    <a:schemeClr val="bg1">
                      <a:lumMod val="95000"/>
                      <a:alpha val="0"/>
                    </a:schemeClr>
                  </a:gs>
                </a:gsLst>
                <a:lin ang="16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95F9FC9D-4E7D-4890-A004-D233C98F13F6}"/>
              </a:ext>
            </a:extLst>
          </p:cNvPr>
          <p:cNvGrpSpPr/>
          <p:nvPr/>
        </p:nvGrpSpPr>
        <p:grpSpPr>
          <a:xfrm>
            <a:off x="6737584" y="4362840"/>
            <a:ext cx="2697000" cy="2185500"/>
            <a:chOff x="7065000" y="3879000"/>
            <a:chExt cx="2697000" cy="2185500"/>
          </a:xfrm>
        </p:grpSpPr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B7C4A1EB-EB37-4C1F-B26B-336F56F9D3EC}"/>
                </a:ext>
              </a:extLst>
            </p:cNvPr>
            <p:cNvSpPr/>
            <p:nvPr/>
          </p:nvSpPr>
          <p:spPr>
            <a:xfrm>
              <a:off x="7065000" y="4985700"/>
              <a:ext cx="2697000" cy="1078800"/>
            </a:xfrm>
            <a:prstGeom prst="ellipse">
              <a:avLst/>
            </a:prstGeom>
            <a:gradFill flip="none" rotWithShape="1">
              <a:gsLst>
                <a:gs pos="86000">
                  <a:schemeClr val="bg1">
                    <a:lumMod val="85000"/>
                    <a:alpha val="51000"/>
                  </a:schemeClr>
                </a:gs>
                <a:gs pos="39000">
                  <a:schemeClr val="tx1"/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29C9C23F-DADB-4479-929F-C60C0B38D683}"/>
                </a:ext>
              </a:extLst>
            </p:cNvPr>
            <p:cNvSpPr/>
            <p:nvPr/>
          </p:nvSpPr>
          <p:spPr>
            <a:xfrm>
              <a:off x="7491000" y="4149000"/>
              <a:ext cx="1845000" cy="1710000"/>
            </a:xfrm>
            <a:custGeom>
              <a:avLst/>
              <a:gdLst>
                <a:gd name="connsiteX0" fmla="*/ 0 w 1845000"/>
                <a:gd name="connsiteY0" fmla="*/ 0 h 1710000"/>
                <a:gd name="connsiteX1" fmla="*/ 1845000 w 1845000"/>
                <a:gd name="connsiteY1" fmla="*/ 0 h 1710000"/>
                <a:gd name="connsiteX2" fmla="*/ 1845000 w 1845000"/>
                <a:gd name="connsiteY2" fmla="*/ 1440000 h 1710000"/>
                <a:gd name="connsiteX3" fmla="*/ 922500 w 1845000"/>
                <a:gd name="connsiteY3" fmla="*/ 1710000 h 1710000"/>
                <a:gd name="connsiteX4" fmla="*/ 0 w 1845000"/>
                <a:gd name="connsiteY4" fmla="*/ 1440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000" h="1710000">
                  <a:moveTo>
                    <a:pt x="0" y="0"/>
                  </a:moveTo>
                  <a:lnTo>
                    <a:pt x="1845000" y="0"/>
                  </a:lnTo>
                  <a:lnTo>
                    <a:pt x="1845000" y="1440000"/>
                  </a:lnTo>
                  <a:cubicBezTo>
                    <a:pt x="1845000" y="1589117"/>
                    <a:pt x="1431983" y="1710000"/>
                    <a:pt x="922500" y="1710000"/>
                  </a:cubicBezTo>
                  <a:cubicBezTo>
                    <a:pt x="413017" y="1710000"/>
                    <a:pt x="0" y="1589117"/>
                    <a:pt x="0" y="1440000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4"/>
                </a:gs>
                <a:gs pos="92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16953A09-8675-47E0-8AB2-DC504CA3D870}"/>
                </a:ext>
              </a:extLst>
            </p:cNvPr>
            <p:cNvSpPr/>
            <p:nvPr/>
          </p:nvSpPr>
          <p:spPr>
            <a:xfrm>
              <a:off x="7491000" y="3879000"/>
              <a:ext cx="1845000" cy="54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gradFill>
                <a:gsLst>
                  <a:gs pos="39000">
                    <a:schemeClr val="bg1">
                      <a:lumMod val="95000"/>
                      <a:alpha val="0"/>
                    </a:schemeClr>
                  </a:gs>
                  <a:gs pos="0">
                    <a:schemeClr val="bg1"/>
                  </a:gs>
                  <a:gs pos="70000">
                    <a:schemeClr val="bg1">
                      <a:lumMod val="95000"/>
                      <a:alpha val="0"/>
                    </a:schemeClr>
                  </a:gs>
                </a:gsLst>
                <a:lin ang="16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4" name="Овал 23">
            <a:extLst>
              <a:ext uri="{FF2B5EF4-FFF2-40B4-BE49-F238E27FC236}">
                <a16:creationId xmlns:a16="http://schemas.microsoft.com/office/drawing/2014/main" id="{5E3DBE4D-DB44-41E1-859C-FEB85AE34772}"/>
              </a:ext>
            </a:extLst>
          </p:cNvPr>
          <p:cNvSpPr/>
          <p:nvPr/>
        </p:nvSpPr>
        <p:spPr>
          <a:xfrm>
            <a:off x="697762" y="2264290"/>
            <a:ext cx="1000472" cy="365902"/>
          </a:xfrm>
          <a:prstGeom prst="ellipse">
            <a:avLst/>
          </a:prstGeom>
          <a:gradFill flip="none" rotWithShape="1">
            <a:gsLst>
              <a:gs pos="17000">
                <a:schemeClr val="tx1"/>
              </a:gs>
              <a:gs pos="100000">
                <a:srgbClr val="B45F07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FAF245F2-007D-4A23-BE8A-41EFB41908CF}"/>
              </a:ext>
            </a:extLst>
          </p:cNvPr>
          <p:cNvSpPr/>
          <p:nvPr/>
        </p:nvSpPr>
        <p:spPr>
          <a:xfrm>
            <a:off x="582384" y="1233770"/>
            <a:ext cx="1231229" cy="1231229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35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B8A61074-6E8C-4390-BCCB-2FD294C9CE1D}"/>
              </a:ext>
            </a:extLst>
          </p:cNvPr>
          <p:cNvSpPr/>
          <p:nvPr/>
        </p:nvSpPr>
        <p:spPr>
          <a:xfrm>
            <a:off x="3003962" y="2992131"/>
            <a:ext cx="1000472" cy="365902"/>
          </a:xfrm>
          <a:prstGeom prst="ellipse">
            <a:avLst/>
          </a:prstGeom>
          <a:gradFill flip="none" rotWithShape="1">
            <a:gsLst>
              <a:gs pos="17000">
                <a:schemeClr val="tx1"/>
              </a:gs>
              <a:gs pos="100000">
                <a:srgbClr val="771F2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41682143-2060-4D25-88D6-CC5A6923EFA7}"/>
              </a:ext>
            </a:extLst>
          </p:cNvPr>
          <p:cNvSpPr/>
          <p:nvPr/>
        </p:nvSpPr>
        <p:spPr>
          <a:xfrm>
            <a:off x="2888584" y="1961611"/>
            <a:ext cx="1231229" cy="1231229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35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E998C179-3520-42C7-8546-130E63803A38}"/>
              </a:ext>
            </a:extLst>
          </p:cNvPr>
          <p:cNvSpPr/>
          <p:nvPr/>
        </p:nvSpPr>
        <p:spPr>
          <a:xfrm>
            <a:off x="5298122" y="3660712"/>
            <a:ext cx="1000472" cy="365902"/>
          </a:xfrm>
          <a:prstGeom prst="ellipse">
            <a:avLst/>
          </a:prstGeom>
          <a:gradFill flip="none" rotWithShape="1">
            <a:gsLst>
              <a:gs pos="17000">
                <a:schemeClr val="tx1"/>
              </a:gs>
              <a:gs pos="100000">
                <a:srgbClr val="14425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A69FEFF7-EB91-44B1-B58A-9A3218B6806F}"/>
              </a:ext>
            </a:extLst>
          </p:cNvPr>
          <p:cNvSpPr/>
          <p:nvPr/>
        </p:nvSpPr>
        <p:spPr>
          <a:xfrm>
            <a:off x="5182744" y="2630192"/>
            <a:ext cx="1231229" cy="1231229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35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BA8C1811-0DE3-4BBF-8363-AB49DD7D5D14}"/>
              </a:ext>
            </a:extLst>
          </p:cNvPr>
          <p:cNvSpPr/>
          <p:nvPr/>
        </p:nvSpPr>
        <p:spPr>
          <a:xfrm>
            <a:off x="7592282" y="4432131"/>
            <a:ext cx="1000472" cy="365902"/>
          </a:xfrm>
          <a:prstGeom prst="ellipse">
            <a:avLst/>
          </a:prstGeom>
          <a:gradFill flip="none" rotWithShape="1">
            <a:gsLst>
              <a:gs pos="17000">
                <a:schemeClr val="tx1"/>
              </a:gs>
              <a:gs pos="100000">
                <a:srgbClr val="3B643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23CEE28E-648B-4722-A4D5-D7DBE1DF3D3C}"/>
              </a:ext>
            </a:extLst>
          </p:cNvPr>
          <p:cNvSpPr/>
          <p:nvPr/>
        </p:nvSpPr>
        <p:spPr>
          <a:xfrm>
            <a:off x="7476904" y="3401611"/>
            <a:ext cx="1231229" cy="1231229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35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7974A4-3D05-4567-A2D2-2B5E9D41EC4A}"/>
              </a:ext>
            </a:extLst>
          </p:cNvPr>
          <p:cNvSpPr txBox="1"/>
          <p:nvPr/>
        </p:nvSpPr>
        <p:spPr>
          <a:xfrm>
            <a:off x="760217" y="1645343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100%</a:t>
            </a:r>
            <a:endParaRPr lang="ru-RU" sz="24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A80B0F-94CA-4B53-907A-6C2EF0756C70}"/>
              </a:ext>
            </a:extLst>
          </p:cNvPr>
          <p:cNvSpPr txBox="1"/>
          <p:nvPr/>
        </p:nvSpPr>
        <p:spPr>
          <a:xfrm>
            <a:off x="3144163" y="2326175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80%</a:t>
            </a:r>
            <a:endParaRPr lang="ru-RU" sz="24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243F05-0AB3-43AA-95B4-44B07C3FDE52}"/>
              </a:ext>
            </a:extLst>
          </p:cNvPr>
          <p:cNvSpPr txBox="1"/>
          <p:nvPr/>
        </p:nvSpPr>
        <p:spPr>
          <a:xfrm>
            <a:off x="5481515" y="3029508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60%</a:t>
            </a:r>
            <a:endParaRPr lang="ru-RU" sz="2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2C3E45-6C24-47E3-B6EC-3F2C579DF948}"/>
              </a:ext>
            </a:extLst>
          </p:cNvPr>
          <p:cNvSpPr txBox="1"/>
          <p:nvPr/>
        </p:nvSpPr>
        <p:spPr>
          <a:xfrm>
            <a:off x="7732483" y="377664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40%</a:t>
            </a:r>
            <a:endParaRPr lang="ru-RU" sz="2400" b="1" dirty="0"/>
          </a:p>
        </p:txBody>
      </p:sp>
      <p:cxnSp>
        <p:nvCxnSpPr>
          <p:cNvPr id="39" name="Соединитель: уступ 38">
            <a:extLst>
              <a:ext uri="{FF2B5EF4-FFF2-40B4-BE49-F238E27FC236}">
                <a16:creationId xmlns:a16="http://schemas.microsoft.com/office/drawing/2014/main" id="{87686F51-9773-4C48-86AF-6CCCA13E6530}"/>
              </a:ext>
            </a:extLst>
          </p:cNvPr>
          <p:cNvCxnSpPr>
            <a:cxnSpLocks/>
            <a:stCxn id="7" idx="7"/>
          </p:cNvCxnSpPr>
          <p:nvPr/>
        </p:nvCxnSpPr>
        <p:spPr>
          <a:xfrm rot="5400000" flipH="1" flipV="1">
            <a:off x="1805345" y="1510870"/>
            <a:ext cx="819936" cy="72216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39">
            <a:extLst>
              <a:ext uri="{FF2B5EF4-FFF2-40B4-BE49-F238E27FC236}">
                <a16:creationId xmlns:a16="http://schemas.microsoft.com/office/drawing/2014/main" id="{4CE11F11-0986-414F-883E-5D41049DB3F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25931" y="2251725"/>
            <a:ext cx="819936" cy="72216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: уступ 40">
            <a:extLst>
              <a:ext uri="{FF2B5EF4-FFF2-40B4-BE49-F238E27FC236}">
                <a16:creationId xmlns:a16="http://schemas.microsoft.com/office/drawing/2014/main" id="{51D579AF-E31F-4F15-BF58-64F64EFF453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451470" y="2954121"/>
            <a:ext cx="819936" cy="72216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41">
            <a:extLst>
              <a:ext uri="{FF2B5EF4-FFF2-40B4-BE49-F238E27FC236}">
                <a16:creationId xmlns:a16="http://schemas.microsoft.com/office/drawing/2014/main" id="{247E38AB-BA6C-4FA4-9163-88294387545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699742" y="3697579"/>
            <a:ext cx="819936" cy="72216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75342B5-A83F-46C1-9CED-36AA9C435F9C}"/>
              </a:ext>
            </a:extLst>
          </p:cNvPr>
          <p:cNvSpPr txBox="1"/>
          <p:nvPr/>
        </p:nvSpPr>
        <p:spPr>
          <a:xfrm>
            <a:off x="9771064" y="2921786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Lorem ipsum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3D43AD-F80B-45B0-9CF6-932C6D07544A}"/>
              </a:ext>
            </a:extLst>
          </p:cNvPr>
          <p:cNvSpPr txBox="1"/>
          <p:nvPr/>
        </p:nvSpPr>
        <p:spPr>
          <a:xfrm>
            <a:off x="10049625" y="3187696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sz="1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F3A306-6523-4FAD-9EED-862D8428B51A}"/>
              </a:ext>
            </a:extLst>
          </p:cNvPr>
          <p:cNvSpPr txBox="1"/>
          <p:nvPr/>
        </p:nvSpPr>
        <p:spPr>
          <a:xfrm>
            <a:off x="1650057" y="444531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90A2CF"/>
                </a:solidFill>
              </a:rPr>
              <a:t>Lorem ipsum</a:t>
            </a:r>
            <a:endParaRPr lang="ru-RU" sz="1600" b="1" dirty="0">
              <a:solidFill>
                <a:srgbClr val="90A2CF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B9848E-111E-47FB-97FC-8EE46E35FB0A}"/>
              </a:ext>
            </a:extLst>
          </p:cNvPr>
          <p:cNvSpPr txBox="1"/>
          <p:nvPr/>
        </p:nvSpPr>
        <p:spPr>
          <a:xfrm>
            <a:off x="1759238" y="701372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sz="1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9AE6A55-B2E4-4192-89E2-BB60D7733A6C}"/>
              </a:ext>
            </a:extLst>
          </p:cNvPr>
          <p:cNvSpPr txBox="1"/>
          <p:nvPr/>
        </p:nvSpPr>
        <p:spPr>
          <a:xfrm>
            <a:off x="3992903" y="1111638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Lorem ipsum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18AD16-43F6-4B20-9735-1CDFD0B020C3}"/>
              </a:ext>
            </a:extLst>
          </p:cNvPr>
          <p:cNvSpPr txBox="1"/>
          <p:nvPr/>
        </p:nvSpPr>
        <p:spPr>
          <a:xfrm>
            <a:off x="4102084" y="1368479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sz="1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2A2C54-F982-4461-9114-C529003F5FA2}"/>
              </a:ext>
            </a:extLst>
          </p:cNvPr>
          <p:cNvSpPr txBox="1"/>
          <p:nvPr/>
        </p:nvSpPr>
        <p:spPr>
          <a:xfrm>
            <a:off x="6277707" y="1797071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Lorem ipsum</a:t>
            </a:r>
            <a:endParaRPr lang="ru-RU" sz="1600" b="1" dirty="0">
              <a:solidFill>
                <a:schemeClr val="accent3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16AFB0-846F-43B4-A8BE-ED6FE4F405D6}"/>
              </a:ext>
            </a:extLst>
          </p:cNvPr>
          <p:cNvSpPr txBox="1"/>
          <p:nvPr/>
        </p:nvSpPr>
        <p:spPr>
          <a:xfrm>
            <a:off x="6386888" y="2053912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sz="1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817D31-0D41-41FB-829B-B25EC2E252F3}"/>
              </a:ext>
            </a:extLst>
          </p:cNvPr>
          <p:cNvSpPr txBox="1"/>
          <p:nvPr/>
        </p:nvSpPr>
        <p:spPr>
          <a:xfrm>
            <a:off x="8564625" y="2538242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Lorem ipsum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29451-7C86-4877-9417-A7685D7F4B20}"/>
              </a:ext>
            </a:extLst>
          </p:cNvPr>
          <p:cNvSpPr txBox="1"/>
          <p:nvPr/>
        </p:nvSpPr>
        <p:spPr>
          <a:xfrm>
            <a:off x="8673806" y="2795083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sz="1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466D303-14CD-F80C-0714-B8F8D806BCD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1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pic>
        <p:nvPicPr>
          <p:cNvPr id="6" name="Объект 5" descr="Сервер со сплошной заливкой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44763" y="2270760"/>
            <a:ext cx="3160600" cy="3160600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5699760" y="2270760"/>
            <a:ext cx="3307080" cy="316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Lorem ipsum dolor sit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amet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consectetur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adipiscing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elit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sed do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eiusmod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tempor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incididunt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ut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labore et dolore magna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aliqua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6344E36-096F-A623-1117-F98920FC032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905999" y="2458138"/>
            <a:ext cx="2886075" cy="31805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1972799" y="2116836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1982325" y="210216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4047936" y="2458138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4047935" y="289628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5114736" y="2116836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5124261" y="212750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7189874" y="2461582"/>
            <a:ext cx="2886075" cy="31805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7189873" y="289973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8256674" y="212028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8266199" y="213777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931395" y="289628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AD22697-997C-D766-CC7E-80A57121C1A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sz="28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2800" dirty="0">
              <a:solidFill>
                <a:schemeClr val="accent3"/>
              </a:solidFill>
            </a:endParaRPr>
          </a:p>
          <a:p>
            <a:r>
              <a:rPr lang="en-US" sz="2800" dirty="0"/>
              <a:t>Icons made by </a:t>
            </a:r>
            <a:r>
              <a:rPr lang="en-US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dirty="0">
                <a:solidFill>
                  <a:schemeClr val="accent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dirty="0">
              <a:solidFill>
                <a:schemeClr val="accent3"/>
              </a:solidFill>
            </a:endParaRPr>
          </a:p>
          <a:p>
            <a:r>
              <a:rPr lang="en-US" sz="2800" dirty="0"/>
              <a:t>Image by</a:t>
            </a:r>
            <a:r>
              <a:rPr lang="ru-RU" dirty="0"/>
              <a:t> </a:t>
            </a:r>
            <a:r>
              <a:rPr lang="en-US" dirty="0">
                <a:solidFill>
                  <a:schemeClr val="accent3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BCCCED8-D8FE-7F04-A8EC-ADC1B974A11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585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Mega Data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20</cp:revision>
  <dcterms:created xsi:type="dcterms:W3CDTF">2021-08-22T09:33:20Z</dcterms:created>
  <dcterms:modified xsi:type="dcterms:W3CDTF">2023-07-28T08:37:22Z</dcterms:modified>
</cp:coreProperties>
</file>