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75" r:id="rId6"/>
    <p:sldId id="277" r:id="rId7"/>
    <p:sldId id="262" r:id="rId8"/>
    <p:sldId id="274" r:id="rId9"/>
    <p:sldId id="259" r:id="rId10"/>
    <p:sldId id="260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B52"/>
    <a:srgbClr val="D7D7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734" autoAdjust="0"/>
    <p:restoredTop sz="94660"/>
  </p:normalViewPr>
  <p:slideViewPr>
    <p:cSldViewPr>
      <p:cViewPr varScale="1">
        <p:scale>
          <a:sx n="56" d="100"/>
          <a:sy n="56" d="100"/>
        </p:scale>
        <p:origin x="120" y="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45000" cy="45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Chart title</a:t>
            </a:r>
            <a:endParaRPr lang="ru-RU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Row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Лист1!$A$2:$A$5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64B-4BE3-817F-C1CE8460678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Row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Лист1!$A$2:$A$5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64B-4BE3-817F-C1CE84606785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Row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cat>
            <c:strRef>
              <c:f>Лист1!$A$2:$A$5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64B-4BE3-817F-C1CE846067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607923504"/>
        <c:axId val="607922192"/>
        <c:axId val="0"/>
      </c:bar3DChart>
      <c:catAx>
        <c:axId val="6079235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07922192"/>
        <c:crosses val="autoZero"/>
        <c:auto val="1"/>
        <c:lblAlgn val="ctr"/>
        <c:lblOffset val="100"/>
        <c:noMultiLvlLbl val="0"/>
      </c:catAx>
      <c:valAx>
        <c:axId val="6079221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079235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929FC4-113A-4F52-964A-B0FCDC5131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510F087-D5EF-4BAF-A9BC-A533BFE27B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2075B40-1580-46AE-8B52-03FCC592F6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AF96C-8259-4C6E-9537-7A3459B8F19D}" type="datetimeFigureOut">
              <a:rPr lang="ru-RU" smtClean="0"/>
              <a:t>16.08.2020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E561159-8E6A-49CD-88EA-ADE567FB0D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7E768B6-B4D4-4D05-9647-1EFD5DAEE6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6F7DA-FEC8-41FA-8C28-1CEDC114BC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9879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1305C4-9222-4B89-90D1-42C1D7F96E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930CDAB-447E-4F7E-B644-4DEAE8405E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1DC4876-DC13-4D0A-B475-3C8F165A4C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DFBC3BA-A162-4772-8002-882DE46F2D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AF96C-8259-4C6E-9537-7A3459B8F19D}" type="datetimeFigureOut">
              <a:rPr lang="ru-RU" smtClean="0"/>
              <a:t>16.08.2020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7211457-E8E6-4D3D-B741-6A4384D977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EF32CF4-2F0B-4294-9FD9-031C318F63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6F7DA-FEC8-41FA-8C28-1CEDC114BC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92393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69F0FF-6BB8-40AE-A743-B80F333F3B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4A39E51-F741-422B-8304-98C11F406E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CDC2EFB-9ABF-4F79-89F7-EBD729DE01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563E081-A5CF-496C-A4F1-EAC2BE4047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5E3F270-6F0E-4D0F-972E-594075DC0F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C06222C-3407-4696-B6ED-239742DA89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AF96C-8259-4C6E-9537-7A3459B8F19D}" type="datetimeFigureOut">
              <a:rPr lang="ru-RU" smtClean="0"/>
              <a:t>16.08.2020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18A43130-33CC-406B-BA77-69427520FB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EEE362D-1469-4D43-A214-5D7C59C13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6F7DA-FEC8-41FA-8C28-1CEDC114BC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39826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63E939-2A62-4F1F-BC30-BA7EB933BC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F29FBF9-8DC1-4D31-AE5C-C5D57F7FC4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AF96C-8259-4C6E-9537-7A3459B8F19D}" type="datetimeFigureOut">
              <a:rPr lang="ru-RU" smtClean="0"/>
              <a:t>16.08.2020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DDCDF1F-A307-4A7D-9086-4B8D597DC4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E3B9F58-B9D2-4BC0-AA97-F79EA30F2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6F7DA-FEC8-41FA-8C28-1CEDC114BC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13743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CBD78B4-CBD5-4B9C-9A83-9694EE2FF7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AF96C-8259-4C6E-9537-7A3459B8F19D}" type="datetimeFigureOut">
              <a:rPr lang="ru-RU" smtClean="0"/>
              <a:t>16.08.2020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B31544B-9E86-40AE-9C19-B296A066E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6C4CB79-8306-40FB-A1EA-690991B65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6F7DA-FEC8-41FA-8C28-1CEDC114BC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28795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67D84D-F2A3-4C73-94CD-CE88C00951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233B9B7-8F63-4182-9B8B-B60A2A3136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E4D5058-FDEE-4D97-A581-F1D92254E3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4F9596D-B68E-4A37-8B3F-62926A211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AF96C-8259-4C6E-9537-7A3459B8F19D}" type="datetimeFigureOut">
              <a:rPr lang="ru-RU" smtClean="0"/>
              <a:t>16.08.2020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A6C94D8-A5AF-47F9-A394-2D3EE65374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3D231BC-5FF7-46CF-8C2D-59D28C1B44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6F7DA-FEC8-41FA-8C28-1CEDC114BC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65065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563BAF-5E7D-49BC-84BF-CE9FF52A00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1185D7D-48D7-4E77-9D45-814AB984D39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8C60F91-3750-4CB2-8225-A706005818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0AD629B-59CE-4BE7-A560-1E4F9656E8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AF96C-8259-4C6E-9537-7A3459B8F19D}" type="datetimeFigureOut">
              <a:rPr lang="ru-RU" smtClean="0"/>
              <a:t>16.08.2020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AE882F0-A152-4CF6-A3F2-84DD82000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01A659C-809B-4B94-9A65-A23B4B77D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6F7DA-FEC8-41FA-8C28-1CEDC114BC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80106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EB5E43-0C07-4AE2-9FB2-C6F58BB62F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BC0B98E-5688-4FA4-89C0-9596782BF3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D31A1AA-1A08-4E9C-BB50-EE3C87C152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AF96C-8259-4C6E-9537-7A3459B8F19D}" type="datetimeFigureOut">
              <a:rPr lang="ru-RU" smtClean="0"/>
              <a:t>16.08.2020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1B970C0-D747-4091-98BD-0D471D6B5F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E347AEE-F09C-44A7-B2EB-E514EFBAFE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6F7DA-FEC8-41FA-8C28-1CEDC114BC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32839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65FDA6D-DDA5-4745-A415-606736F44FF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4383B58-EBCB-4047-A077-B5D1D65CBE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A83017C-F4C1-4F5A-BE18-66000B8B2A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AF96C-8259-4C6E-9537-7A3459B8F19D}" type="datetimeFigureOut">
              <a:rPr lang="ru-RU" smtClean="0"/>
              <a:t>16.08.2020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40E1B77-0A2E-49A3-A752-02D6D02F9F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6B724BC-A40E-4168-8774-51D6439FAB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6F7DA-FEC8-41FA-8C28-1CEDC114BC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55428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62026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11ABB4-84E6-4957-916D-CC332F6B4F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accent2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FC7823A-AB17-46E4-B7FA-475AC7D0D3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36528C9-5884-4B4D-B36C-1A614FA16B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00526-881B-4EFB-A2B1-E2EC6E673644}" type="datetimeFigureOut">
              <a:rPr lang="ru-RU" smtClean="0"/>
              <a:t>16.08.2020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3A9552C-5650-405C-942C-79F245E32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7EA733B-55B7-42F8-B642-7A4DC9DAF6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E403C-4EB7-40BC-9395-955F62C492F5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640E1113-501F-42FF-A817-B71D295CCD2C}"/>
              </a:ext>
            </a:extLst>
          </p:cNvPr>
          <p:cNvSpPr/>
          <p:nvPr userDrawn="1"/>
        </p:nvSpPr>
        <p:spPr>
          <a:xfrm>
            <a:off x="0" y="0"/>
            <a:ext cx="12192000" cy="99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/>
              </a:solidFill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939F007F-2479-4E1B-962F-B6FEF354E7FF}"/>
              </a:ext>
            </a:extLst>
          </p:cNvPr>
          <p:cNvSpPr/>
          <p:nvPr userDrawn="1"/>
        </p:nvSpPr>
        <p:spPr>
          <a:xfrm>
            <a:off x="0" y="6759000"/>
            <a:ext cx="12192000" cy="99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/>
              </a:solidFill>
            </a:endParaRPr>
          </a:p>
        </p:txBody>
      </p: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4FBB389D-F645-4EF0-A313-F1760EDDD65D}"/>
              </a:ext>
            </a:extLst>
          </p:cNvPr>
          <p:cNvGrpSpPr/>
          <p:nvPr userDrawn="1"/>
        </p:nvGrpSpPr>
        <p:grpSpPr>
          <a:xfrm>
            <a:off x="9347250" y="37980"/>
            <a:ext cx="2844750" cy="286020"/>
            <a:chOff x="9347250" y="37980"/>
            <a:chExt cx="2844750" cy="286020"/>
          </a:xfrm>
          <a:solidFill>
            <a:schemeClr val="accent2"/>
          </a:solidFill>
        </p:grpSpPr>
        <p:sp>
          <p:nvSpPr>
            <p:cNvPr id="12" name="Прямоугольник 11">
              <a:extLst>
                <a:ext uri="{FF2B5EF4-FFF2-40B4-BE49-F238E27FC236}">
                  <a16:creationId xmlns:a16="http://schemas.microsoft.com/office/drawing/2014/main" id="{E8DDD8ED-37DB-433B-9BE3-ED56AB186990}"/>
                </a:ext>
              </a:extLst>
            </p:cNvPr>
            <p:cNvSpPr/>
            <p:nvPr userDrawn="1"/>
          </p:nvSpPr>
          <p:spPr>
            <a:xfrm>
              <a:off x="9651000" y="49500"/>
              <a:ext cx="2541000" cy="274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accent2"/>
                </a:solidFill>
              </a:endParaRPr>
            </a:p>
          </p:txBody>
        </p:sp>
        <p:sp>
          <p:nvSpPr>
            <p:cNvPr id="13" name="Блок-схема: объединение 12">
              <a:extLst>
                <a:ext uri="{FF2B5EF4-FFF2-40B4-BE49-F238E27FC236}">
                  <a16:creationId xmlns:a16="http://schemas.microsoft.com/office/drawing/2014/main" id="{8A9AC1B6-7038-462A-A7C2-D0F29619BF17}"/>
                </a:ext>
              </a:extLst>
            </p:cNvPr>
            <p:cNvSpPr/>
            <p:nvPr userDrawn="1"/>
          </p:nvSpPr>
          <p:spPr>
            <a:xfrm>
              <a:off x="9347250" y="37980"/>
              <a:ext cx="607500" cy="274500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accent2"/>
                </a:solidFill>
              </a:endParaRPr>
            </a:p>
          </p:txBody>
        </p:sp>
      </p:grp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E463789D-0C7C-454D-BFD9-1DE51E4C5BFC}"/>
              </a:ext>
            </a:extLst>
          </p:cNvPr>
          <p:cNvGrpSpPr/>
          <p:nvPr userDrawn="1"/>
        </p:nvGrpSpPr>
        <p:grpSpPr>
          <a:xfrm>
            <a:off x="-35250" y="6583500"/>
            <a:ext cx="2844750" cy="274500"/>
            <a:chOff x="-35250" y="6583500"/>
            <a:chExt cx="2844750" cy="274500"/>
          </a:xfrm>
          <a:solidFill>
            <a:schemeClr val="accent2"/>
          </a:solidFill>
        </p:grpSpPr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84D431FD-AB15-4701-9AC6-CDB8CE4C764C}"/>
                </a:ext>
              </a:extLst>
            </p:cNvPr>
            <p:cNvSpPr/>
            <p:nvPr userDrawn="1"/>
          </p:nvSpPr>
          <p:spPr>
            <a:xfrm>
              <a:off x="-35250" y="6583500"/>
              <a:ext cx="2541000" cy="274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accent1"/>
                </a:solidFill>
              </a:endParaRPr>
            </a:p>
          </p:txBody>
        </p:sp>
        <p:sp>
          <p:nvSpPr>
            <p:cNvPr id="16" name="Блок-схема: объединение 15">
              <a:extLst>
                <a:ext uri="{FF2B5EF4-FFF2-40B4-BE49-F238E27FC236}">
                  <a16:creationId xmlns:a16="http://schemas.microsoft.com/office/drawing/2014/main" id="{E7D3F83A-004E-403A-8F03-CC8948CF9F67}"/>
                </a:ext>
              </a:extLst>
            </p:cNvPr>
            <p:cNvSpPr/>
            <p:nvPr userDrawn="1"/>
          </p:nvSpPr>
          <p:spPr>
            <a:xfrm rot="10800000">
              <a:off x="2202000" y="6583500"/>
              <a:ext cx="607500" cy="274500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accent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54587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24B881EB-1784-473B-8081-FDC8508B7613}"/>
              </a:ext>
            </a:extLst>
          </p:cNvPr>
          <p:cNvSpPr/>
          <p:nvPr userDrawn="1"/>
        </p:nvSpPr>
        <p:spPr>
          <a:xfrm>
            <a:off x="0" y="0"/>
            <a:ext cx="12192000" cy="99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/>
              </a:solidFill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B119E31C-4778-49B4-88E9-494EF71DCCA4}"/>
              </a:ext>
            </a:extLst>
          </p:cNvPr>
          <p:cNvSpPr/>
          <p:nvPr userDrawn="1"/>
        </p:nvSpPr>
        <p:spPr>
          <a:xfrm>
            <a:off x="0" y="6759000"/>
            <a:ext cx="12192000" cy="99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/>
              </a:solidFill>
            </a:endParaRPr>
          </a:p>
        </p:txBody>
      </p: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AB8690DA-5449-464D-80A9-DCC9C148D31F}"/>
              </a:ext>
            </a:extLst>
          </p:cNvPr>
          <p:cNvGrpSpPr/>
          <p:nvPr userDrawn="1"/>
        </p:nvGrpSpPr>
        <p:grpSpPr>
          <a:xfrm>
            <a:off x="9347250" y="37980"/>
            <a:ext cx="2844750" cy="286020"/>
            <a:chOff x="9347250" y="37980"/>
            <a:chExt cx="2844750" cy="286020"/>
          </a:xfrm>
          <a:solidFill>
            <a:schemeClr val="accent2"/>
          </a:solidFill>
        </p:grpSpPr>
        <p:sp>
          <p:nvSpPr>
            <p:cNvPr id="12" name="Прямоугольник 11">
              <a:extLst>
                <a:ext uri="{FF2B5EF4-FFF2-40B4-BE49-F238E27FC236}">
                  <a16:creationId xmlns:a16="http://schemas.microsoft.com/office/drawing/2014/main" id="{315118C4-713A-4AB9-B08B-BD62864C2E6A}"/>
                </a:ext>
              </a:extLst>
            </p:cNvPr>
            <p:cNvSpPr/>
            <p:nvPr userDrawn="1"/>
          </p:nvSpPr>
          <p:spPr>
            <a:xfrm>
              <a:off x="9651000" y="49500"/>
              <a:ext cx="2541000" cy="274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accent1"/>
                </a:solidFill>
              </a:endParaRPr>
            </a:p>
          </p:txBody>
        </p:sp>
        <p:sp>
          <p:nvSpPr>
            <p:cNvPr id="13" name="Блок-схема: объединение 12">
              <a:extLst>
                <a:ext uri="{FF2B5EF4-FFF2-40B4-BE49-F238E27FC236}">
                  <a16:creationId xmlns:a16="http://schemas.microsoft.com/office/drawing/2014/main" id="{A0898C5B-FFF0-4624-824E-84E4C17CBB18}"/>
                </a:ext>
              </a:extLst>
            </p:cNvPr>
            <p:cNvSpPr/>
            <p:nvPr userDrawn="1"/>
          </p:nvSpPr>
          <p:spPr>
            <a:xfrm>
              <a:off x="9347250" y="37980"/>
              <a:ext cx="607500" cy="274500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accent1"/>
                </a:solidFill>
              </a:endParaRPr>
            </a:p>
          </p:txBody>
        </p:sp>
      </p:grp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7BCAD506-BA00-4E33-B68C-E5911E34BEAB}"/>
              </a:ext>
            </a:extLst>
          </p:cNvPr>
          <p:cNvGrpSpPr/>
          <p:nvPr userDrawn="1"/>
        </p:nvGrpSpPr>
        <p:grpSpPr>
          <a:xfrm>
            <a:off x="-35250" y="6583500"/>
            <a:ext cx="2844750" cy="274500"/>
            <a:chOff x="-35250" y="6583500"/>
            <a:chExt cx="2844750" cy="274500"/>
          </a:xfrm>
          <a:solidFill>
            <a:schemeClr val="accent2"/>
          </a:solidFill>
        </p:grpSpPr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501341E1-EFB0-48B5-8780-45599BABAF41}"/>
                </a:ext>
              </a:extLst>
            </p:cNvPr>
            <p:cNvSpPr/>
            <p:nvPr userDrawn="1"/>
          </p:nvSpPr>
          <p:spPr>
            <a:xfrm>
              <a:off x="-35250" y="6583500"/>
              <a:ext cx="2541000" cy="274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accent1"/>
                </a:solidFill>
              </a:endParaRPr>
            </a:p>
          </p:txBody>
        </p:sp>
        <p:sp>
          <p:nvSpPr>
            <p:cNvPr id="16" name="Блок-схема: объединение 15">
              <a:extLst>
                <a:ext uri="{FF2B5EF4-FFF2-40B4-BE49-F238E27FC236}">
                  <a16:creationId xmlns:a16="http://schemas.microsoft.com/office/drawing/2014/main" id="{DE8C835F-D205-4D6A-8A82-F0DFE38F02AB}"/>
                </a:ext>
              </a:extLst>
            </p:cNvPr>
            <p:cNvSpPr/>
            <p:nvPr userDrawn="1"/>
          </p:nvSpPr>
          <p:spPr>
            <a:xfrm rot="10800000">
              <a:off x="2202000" y="6583500"/>
              <a:ext cx="607500" cy="274500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accent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84338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721462-A9E1-4536-9F2D-B2F8F2185D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8" y="365125"/>
            <a:ext cx="5257801" cy="1325563"/>
          </a:xfrm>
        </p:spPr>
        <p:txBody>
          <a:bodyPr/>
          <a:lstStyle>
            <a:lvl1pPr>
              <a:defRPr b="1">
                <a:solidFill>
                  <a:schemeClr val="accent2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18D8509-D379-49B3-A4FE-EDBEE06417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90FB3E60-2F82-4C12-95B3-7ACC1B0E5862}" type="datetimeFigureOut">
              <a:rPr lang="ru-RU" smtClean="0"/>
              <a:pPr/>
              <a:t>16.08.2020</a:t>
            </a:fld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1D1B458C-BFE5-4FED-890B-A3C81CBD9E00}"/>
              </a:ext>
            </a:extLst>
          </p:cNvPr>
          <p:cNvSpPr/>
          <p:nvPr userDrawn="1"/>
        </p:nvSpPr>
        <p:spPr>
          <a:xfrm>
            <a:off x="0" y="0"/>
            <a:ext cx="12192000" cy="99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/>
              </a:solidFill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474EC097-BE1E-47C5-A4A4-558BFD9F9C06}"/>
              </a:ext>
            </a:extLst>
          </p:cNvPr>
          <p:cNvSpPr/>
          <p:nvPr userDrawn="1"/>
        </p:nvSpPr>
        <p:spPr>
          <a:xfrm>
            <a:off x="12450" y="6772425"/>
            <a:ext cx="12192000" cy="99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/>
              </a:solidFill>
            </a:endParaRPr>
          </a:p>
        </p:txBody>
      </p:sp>
      <p:sp>
        <p:nvSpPr>
          <p:cNvPr id="8" name="Рисунок 2">
            <a:extLst>
              <a:ext uri="{FF2B5EF4-FFF2-40B4-BE49-F238E27FC236}">
                <a16:creationId xmlns:a16="http://schemas.microsoft.com/office/drawing/2014/main" id="{17DD4B55-CA6E-4B68-97C9-646C6EC1FBE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0850" y="-575"/>
            <a:ext cx="5186362" cy="6858575"/>
          </a:xfrm>
          <a:solidFill>
            <a:schemeClr val="bg1"/>
          </a:solidFill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ECD6CA42-8F84-4EF7-AC44-C6D7CA7B5256}"/>
              </a:ext>
            </a:extLst>
          </p:cNvPr>
          <p:cNvGrpSpPr/>
          <p:nvPr userDrawn="1"/>
        </p:nvGrpSpPr>
        <p:grpSpPr>
          <a:xfrm>
            <a:off x="5207212" y="36075"/>
            <a:ext cx="2844750" cy="274500"/>
            <a:chOff x="5228062" y="49500"/>
            <a:chExt cx="2844750" cy="274500"/>
          </a:xfrm>
          <a:solidFill>
            <a:schemeClr val="accent2"/>
          </a:solidFill>
        </p:grpSpPr>
        <p:sp>
          <p:nvSpPr>
            <p:cNvPr id="10" name="Прямоугольник 9">
              <a:extLst>
                <a:ext uri="{FF2B5EF4-FFF2-40B4-BE49-F238E27FC236}">
                  <a16:creationId xmlns:a16="http://schemas.microsoft.com/office/drawing/2014/main" id="{EF73193D-4957-4A8F-A457-261D1530DEC3}"/>
                </a:ext>
              </a:extLst>
            </p:cNvPr>
            <p:cNvSpPr/>
            <p:nvPr userDrawn="1"/>
          </p:nvSpPr>
          <p:spPr>
            <a:xfrm>
              <a:off x="5228062" y="49500"/>
              <a:ext cx="2541000" cy="274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accent1"/>
                </a:solidFill>
              </a:endParaRPr>
            </a:p>
          </p:txBody>
        </p:sp>
        <p:sp>
          <p:nvSpPr>
            <p:cNvPr id="11" name="Блок-схема: объединение 10">
              <a:extLst>
                <a:ext uri="{FF2B5EF4-FFF2-40B4-BE49-F238E27FC236}">
                  <a16:creationId xmlns:a16="http://schemas.microsoft.com/office/drawing/2014/main" id="{9CA2CB59-7E2E-4FE6-B4DA-BC82267C4973}"/>
                </a:ext>
              </a:extLst>
            </p:cNvPr>
            <p:cNvSpPr/>
            <p:nvPr userDrawn="1"/>
          </p:nvSpPr>
          <p:spPr>
            <a:xfrm>
              <a:off x="7465312" y="49500"/>
              <a:ext cx="607500" cy="274500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accent1"/>
                </a:solidFill>
              </a:endParaRPr>
            </a:p>
          </p:txBody>
        </p:sp>
      </p:grp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F77822EB-8A6C-4A70-8594-303E6651250C}"/>
              </a:ext>
            </a:extLst>
          </p:cNvPr>
          <p:cNvGrpSpPr/>
          <p:nvPr userDrawn="1"/>
        </p:nvGrpSpPr>
        <p:grpSpPr>
          <a:xfrm>
            <a:off x="9382650" y="6596925"/>
            <a:ext cx="2844750" cy="274500"/>
            <a:chOff x="9347250" y="6571200"/>
            <a:chExt cx="2844750" cy="274500"/>
          </a:xfrm>
          <a:solidFill>
            <a:schemeClr val="accent2"/>
          </a:solidFill>
        </p:grpSpPr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id="{1DA2A97F-749F-48D2-AE48-5762F540EF28}"/>
                </a:ext>
              </a:extLst>
            </p:cNvPr>
            <p:cNvSpPr/>
            <p:nvPr userDrawn="1"/>
          </p:nvSpPr>
          <p:spPr>
            <a:xfrm>
              <a:off x="9651000" y="6571200"/>
              <a:ext cx="2541000" cy="274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accent1"/>
                </a:solidFill>
              </a:endParaRPr>
            </a:p>
          </p:txBody>
        </p:sp>
        <p:sp>
          <p:nvSpPr>
            <p:cNvPr id="14" name="Блок-схема: объединение 13">
              <a:extLst>
                <a:ext uri="{FF2B5EF4-FFF2-40B4-BE49-F238E27FC236}">
                  <a16:creationId xmlns:a16="http://schemas.microsoft.com/office/drawing/2014/main" id="{3E93E1D6-3B3B-47F6-966E-B20E50008B90}"/>
                </a:ext>
              </a:extLst>
            </p:cNvPr>
            <p:cNvSpPr/>
            <p:nvPr userDrawn="1"/>
          </p:nvSpPr>
          <p:spPr>
            <a:xfrm rot="10800000">
              <a:off x="9347250" y="6571200"/>
              <a:ext cx="607500" cy="274500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accent1"/>
                </a:solidFill>
              </a:endParaRPr>
            </a:p>
          </p:txBody>
        </p:sp>
      </p:grpSp>
      <p:sp>
        <p:nvSpPr>
          <p:cNvPr id="16" name="Текст 18">
            <a:extLst>
              <a:ext uri="{FF2B5EF4-FFF2-40B4-BE49-F238E27FC236}">
                <a16:creationId xmlns:a16="http://schemas.microsoft.com/office/drawing/2014/main" id="{57C0137E-3F0D-4D70-B2CA-0E5AD27AD19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96000" y="2033588"/>
            <a:ext cx="5186363" cy="4049712"/>
          </a:xfrm>
        </p:spPr>
        <p:txBody>
          <a:bodyPr/>
          <a:lstStyle>
            <a:lvl1pPr>
              <a:defRPr b="0">
                <a:solidFill>
                  <a:schemeClr val="accent2"/>
                </a:solidFill>
              </a:defRPr>
            </a:lvl1pPr>
            <a:lvl2pPr>
              <a:defRPr b="0">
                <a:solidFill>
                  <a:schemeClr val="accent2"/>
                </a:solidFill>
              </a:defRPr>
            </a:lvl2pPr>
            <a:lvl3pPr>
              <a:defRPr b="0">
                <a:solidFill>
                  <a:schemeClr val="accent2"/>
                </a:solidFill>
              </a:defRPr>
            </a:lvl3pPr>
            <a:lvl4pPr>
              <a:defRPr b="0">
                <a:solidFill>
                  <a:schemeClr val="accent2"/>
                </a:solidFill>
              </a:defRPr>
            </a:lvl4pPr>
            <a:lvl5pPr>
              <a:defRPr b="0">
                <a:solidFill>
                  <a:schemeClr val="accent2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046073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04756F5F-238C-4EA5-953D-83BC7A40E2A5}"/>
              </a:ext>
            </a:extLst>
          </p:cNvPr>
          <p:cNvSpPr/>
          <p:nvPr userDrawn="1"/>
        </p:nvSpPr>
        <p:spPr>
          <a:xfrm>
            <a:off x="0" y="1674000"/>
            <a:ext cx="12192000" cy="135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4A24F890-6633-4AD3-9C24-3D0B92AF4E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2BC0BA3-1E1F-4BDD-8E19-DB8F68551CE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3294063"/>
            <a:ext cx="10515600" cy="2970212"/>
          </a:xfrm>
        </p:spPr>
        <p:txBody>
          <a:bodyPr/>
          <a:lstStyle>
            <a:lvl1pPr marL="0" indent="0">
              <a:buNone/>
              <a:defRPr>
                <a:solidFill>
                  <a:schemeClr val="accent1"/>
                </a:solidFill>
              </a:defRPr>
            </a:lvl1pPr>
            <a:lvl2pPr marL="457200" indent="0">
              <a:buNone/>
              <a:defRPr>
                <a:solidFill>
                  <a:schemeClr val="accent1"/>
                </a:solidFill>
              </a:defRPr>
            </a:lvl2pPr>
            <a:lvl3pPr marL="914400" indent="0">
              <a:buNone/>
              <a:defRPr>
                <a:solidFill>
                  <a:schemeClr val="accent1"/>
                </a:solidFill>
              </a:defRPr>
            </a:lvl3pPr>
            <a:lvl4pPr marL="1371600" indent="0">
              <a:buNone/>
              <a:defRPr>
                <a:solidFill>
                  <a:schemeClr val="accent1"/>
                </a:solidFill>
              </a:defRPr>
            </a:lvl4pPr>
            <a:lvl5pPr marL="1828800" indent="0">
              <a:buNone/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4560B685-5836-4067-85B7-2D3D4F5E092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1989138"/>
            <a:ext cx="10515600" cy="809625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077236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CA75B666-56EB-4BC3-A2DA-3F26BD5CBF9B}"/>
              </a:ext>
            </a:extLst>
          </p:cNvPr>
          <p:cNvSpPr/>
          <p:nvPr userDrawn="1"/>
        </p:nvSpPr>
        <p:spPr>
          <a:xfrm>
            <a:off x="8031000" y="447747"/>
            <a:ext cx="3735000" cy="5962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Рисунок 7">
            <a:extLst>
              <a:ext uri="{FF2B5EF4-FFF2-40B4-BE49-F238E27FC236}">
                <a16:creationId xmlns:a16="http://schemas.microsoft.com/office/drawing/2014/main" id="{848B91CB-D8C9-4DA9-8CED-26CE57EE341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98502" y="3654002"/>
            <a:ext cx="6525000" cy="260999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Заголовок 9">
            <a:extLst>
              <a:ext uri="{FF2B5EF4-FFF2-40B4-BE49-F238E27FC236}">
                <a16:creationId xmlns:a16="http://schemas.microsoft.com/office/drawing/2014/main" id="{7B65CF81-B173-4646-A374-B2745ECC3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8501" y="594001"/>
            <a:ext cx="6525000" cy="855000"/>
          </a:xfrm>
        </p:spPr>
        <p:txBody>
          <a:bodyPr>
            <a:normAutofit/>
          </a:bodyPr>
          <a:lstStyle>
            <a:lvl1pPr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2" name="Текст 11">
            <a:extLst>
              <a:ext uri="{FF2B5EF4-FFF2-40B4-BE49-F238E27FC236}">
                <a16:creationId xmlns:a16="http://schemas.microsoft.com/office/drawing/2014/main" id="{71819EB9-C582-4395-9B13-E428103A360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98501" y="1764001"/>
            <a:ext cx="6525000" cy="1685564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4260538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25A4E8-4491-4B8E-8D46-FF66BEA6C1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613CA45-84EF-4365-A83D-693B46FB01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9ABCA0D-97A4-4A8D-A228-B176B29190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AF96C-8259-4C6E-9537-7A3459B8F19D}" type="datetimeFigureOut">
              <a:rPr lang="ru-RU" smtClean="0"/>
              <a:t>16.08.2020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991FA1D-E700-4D19-8AE0-0132EC2A06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CD4A97C-AF01-4C13-9ECA-9C6A0DF126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6F7DA-FEC8-41FA-8C28-1CEDC114BC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15952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DB844A-5F06-438E-8D5B-EEBE30AF1B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F70AA84-1516-4BB4-BB32-CFEEC7EC05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E39FFDD-06F0-4DB8-9B8B-4832B4DE1E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AF96C-8259-4C6E-9537-7A3459B8F19D}" type="datetimeFigureOut">
              <a:rPr lang="ru-RU" smtClean="0"/>
              <a:t>16.08.2020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45DAC9F-0BE9-4A2E-8BC2-5BAFA3F770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D621F7C-1841-4558-93E8-402A42ADC0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6F7DA-FEC8-41FA-8C28-1CEDC114BC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03162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hyperlink" Target="http://free-slides.net/" TargetMode="Externa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53C381-1854-4C97-8542-EBCF540BB8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CB0A123-FF8A-4CE7-837D-F06E3FC606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9330587-C329-41B4-82ED-12FC669344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5AF96C-8259-4C6E-9537-7A3459B8F19D}" type="datetimeFigureOut">
              <a:rPr lang="ru-RU" smtClean="0"/>
              <a:t>16.08.2020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1A18EC2-2045-4FC0-B95D-518BE3AA4A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E5BB3D3-4A0A-41F5-85BE-8743F189CF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86F7DA-FEC8-41FA-8C28-1CEDC114BC1D}" type="slidenum">
              <a:rPr lang="ru-RU" smtClean="0"/>
              <a:t>‹#›</a:t>
            </a:fld>
            <a:endParaRPr lang="ru-RU"/>
          </a:p>
        </p:txBody>
      </p:sp>
      <p:grpSp>
        <p:nvGrpSpPr>
          <p:cNvPr id="9" name="Group 7">
            <a:extLst>
              <a:ext uri="{FF2B5EF4-FFF2-40B4-BE49-F238E27FC236}">
                <a16:creationId xmlns:a16="http://schemas.microsoft.com/office/drawing/2014/main" id="{A4D3EF37-2FB6-4E29-8BC0-BA1DF9887548}"/>
              </a:ext>
            </a:extLst>
          </p:cNvPr>
          <p:cNvGrpSpPr/>
          <p:nvPr userDrawn="1"/>
        </p:nvGrpSpPr>
        <p:grpSpPr>
          <a:xfrm>
            <a:off x="-2160636" y="548807"/>
            <a:ext cx="1775473" cy="807830"/>
            <a:chOff x="-2096383" y="21447"/>
            <a:chExt cx="1331778" cy="605732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73135F5-C40C-47DD-9500-BAE950BD4A61}"/>
                </a:ext>
              </a:extLst>
            </p:cNvPr>
            <p:cNvSpPr txBox="1"/>
            <p:nvPr userDrawn="1"/>
          </p:nvSpPr>
          <p:spPr>
            <a:xfrm>
              <a:off x="-2096383" y="21447"/>
              <a:ext cx="329701" cy="2192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3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By:</a:t>
              </a:r>
            </a:p>
          </p:txBody>
        </p:sp>
        <p:pic>
          <p:nvPicPr>
            <p:cNvPr id="11" name="Picture 10">
              <a:hlinkClick r:id="rId19"/>
              <a:extLst>
                <a:ext uri="{FF2B5EF4-FFF2-40B4-BE49-F238E27FC236}">
                  <a16:creationId xmlns:a16="http://schemas.microsoft.com/office/drawing/2014/main" id="{930B94CB-63A7-49DA-9990-337E8FADD96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730577" y="102192"/>
              <a:ext cx="965972" cy="52498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70299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50" r:id="rId8"/>
    <p:sldLayoutId id="2147483651" r:id="rId9"/>
    <p:sldLayoutId id="2147483652" r:id="rId10"/>
    <p:sldLayoutId id="2147483653" r:id="rId11"/>
    <p:sldLayoutId id="2147483654" r:id="rId12"/>
    <p:sldLayoutId id="2147483655" r:id="rId13"/>
    <p:sldLayoutId id="2147483656" r:id="rId14"/>
    <p:sldLayoutId id="2147483657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aticon.com/" TargetMode="External"/><Relationship Id="rId2" Type="http://schemas.openxmlformats.org/officeDocument/2006/relationships/hyperlink" Target="https://free-slides.net/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sv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11" Type="http://schemas.openxmlformats.org/officeDocument/2006/relationships/image" Target="../media/image12.svg"/><Relationship Id="rId5" Type="http://schemas.openxmlformats.org/officeDocument/2006/relationships/image" Target="../media/image6.sv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svg"/><Relationship Id="rId7" Type="http://schemas.openxmlformats.org/officeDocument/2006/relationships/image" Target="../media/image21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png"/><Relationship Id="rId5" Type="http://schemas.openxmlformats.org/officeDocument/2006/relationships/image" Target="../media/image19.svg"/><Relationship Id="rId4" Type="http://schemas.openxmlformats.org/officeDocument/2006/relationships/image" Target="../media/image18.png"/><Relationship Id="rId9" Type="http://schemas.openxmlformats.org/officeDocument/2006/relationships/image" Target="../media/image23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svg"/><Relationship Id="rId7" Type="http://schemas.openxmlformats.org/officeDocument/2006/relationships/image" Target="../media/image29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8.png"/><Relationship Id="rId11" Type="http://schemas.openxmlformats.org/officeDocument/2006/relationships/image" Target="../media/image33.svg"/><Relationship Id="rId5" Type="http://schemas.openxmlformats.org/officeDocument/2006/relationships/image" Target="../media/image27.sv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sv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sv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8.svg"/><Relationship Id="rId5" Type="http://schemas.openxmlformats.org/officeDocument/2006/relationships/image" Target="../media/image37.png"/><Relationship Id="rId10" Type="http://schemas.openxmlformats.org/officeDocument/2006/relationships/image" Target="../media/image42.svg"/><Relationship Id="rId4" Type="http://schemas.openxmlformats.org/officeDocument/2006/relationships/image" Target="../media/image36.svg"/><Relationship Id="rId9" Type="http://schemas.openxmlformats.org/officeDocument/2006/relationships/image" Target="../media/image4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араллелограмм 3">
            <a:extLst>
              <a:ext uri="{FF2B5EF4-FFF2-40B4-BE49-F238E27FC236}">
                <a16:creationId xmlns:a16="http://schemas.microsoft.com/office/drawing/2014/main" id="{E66A9F77-287B-4435-A782-CC4B09FBC08D}"/>
              </a:ext>
            </a:extLst>
          </p:cNvPr>
          <p:cNvSpPr/>
          <p:nvPr/>
        </p:nvSpPr>
        <p:spPr>
          <a:xfrm>
            <a:off x="5331000" y="0"/>
            <a:ext cx="8595000" cy="6858000"/>
          </a:xfrm>
          <a:prstGeom prst="parallelogram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BFC80AD-11EA-4219-93DF-32921C154B7F}"/>
              </a:ext>
            </a:extLst>
          </p:cNvPr>
          <p:cNvSpPr txBox="1"/>
          <p:nvPr/>
        </p:nvSpPr>
        <p:spPr>
          <a:xfrm>
            <a:off x="6022929" y="4464000"/>
            <a:ext cx="553568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dirty="0">
                <a:solidFill>
                  <a:schemeClr val="accent2"/>
                </a:solidFill>
              </a:rPr>
              <a:t>Marketplace</a:t>
            </a:r>
            <a:endParaRPr lang="ru-RU" sz="8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5768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12A1E4A6-7EB5-43F2-AECE-2CE164D794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>
                <a:solidFill>
                  <a:schemeClr val="accent2"/>
                </a:solidFill>
              </a:rPr>
              <a:t>RESOURCES</a:t>
            </a:r>
            <a:endParaRPr lang="ru-RU" sz="5400" dirty="0">
              <a:solidFill>
                <a:schemeClr val="accent2"/>
              </a:solidFill>
            </a:endParaRP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4E5203F6-9308-471D-930E-01AB4FE482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Free PowerPoint templates and Google Slides Themes </a:t>
            </a:r>
          </a:p>
          <a:p>
            <a:pPr marL="0" indent="0">
              <a:buNone/>
            </a:pPr>
            <a:r>
              <a:rPr lang="en-US" dirty="0"/>
              <a:t>from </a:t>
            </a:r>
            <a:r>
              <a:rPr lang="en-US" dirty="0">
                <a:hlinkClick r:id="rId2"/>
              </a:rPr>
              <a:t>free-slides.net </a:t>
            </a:r>
            <a:endParaRPr lang="en-US" dirty="0"/>
          </a:p>
          <a:p>
            <a:r>
              <a:rPr lang="en-US" dirty="0"/>
              <a:t>Icons designed by Vectors Market from </a:t>
            </a:r>
            <a:r>
              <a:rPr lang="en-US" dirty="0" err="1">
                <a:hlinkClick r:id="rId3"/>
              </a:rPr>
              <a:t>Flaticon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2337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8A7EA5-8E66-4EAC-88C9-BB09A7B731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/>
              <a:t>Lorem Ipsum Dolor Sit Amet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F44F84D-1CB5-4549-A0E6-CC22603331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</a:t>
            </a:r>
            <a:endParaRPr lang="ru-RU" dirty="0"/>
          </a:p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</a:t>
            </a:r>
            <a:endParaRPr lang="ru-RU" dirty="0"/>
          </a:p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</a:t>
            </a:r>
            <a:endParaRPr lang="ru-RU" dirty="0"/>
          </a:p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</a:t>
            </a:r>
            <a:endParaRPr lang="ru-RU" dirty="0"/>
          </a:p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</a:t>
            </a:r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05756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2E0A4867-9789-46CE-84A8-AC58ECB5E4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>
                <a:solidFill>
                  <a:schemeClr val="accent2"/>
                </a:solidFill>
              </a:rPr>
              <a:t>Lorem Ipsum Dolor Sit Amet</a:t>
            </a:r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87244341-5617-4524-9613-BC3FA90D6B2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</a:t>
            </a:r>
            <a:endParaRPr lang="ru-RU" dirty="0"/>
          </a:p>
          <a:p>
            <a:endParaRPr lang="ru-RU" dirty="0"/>
          </a:p>
        </p:txBody>
      </p:sp>
      <p:sp>
        <p:nvSpPr>
          <p:cNvPr id="8" name="Текст 6">
            <a:extLst>
              <a:ext uri="{FF2B5EF4-FFF2-40B4-BE49-F238E27FC236}">
                <a16:creationId xmlns:a16="http://schemas.microsoft.com/office/drawing/2014/main" id="{E126270E-5D68-4219-8A66-563A79121B43}"/>
              </a:ext>
            </a:extLst>
          </p:cNvPr>
          <p:cNvSpPr txBox="1">
            <a:spLocks/>
          </p:cNvSpPr>
          <p:nvPr/>
        </p:nvSpPr>
        <p:spPr>
          <a:xfrm>
            <a:off x="1367847" y="3474000"/>
            <a:ext cx="4275000" cy="7200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dirty="0"/>
              <a:t>Lorem ipsum dolor sit </a:t>
            </a:r>
            <a:r>
              <a:rPr lang="en-US" sz="1600" dirty="0" err="1"/>
              <a:t>amet</a:t>
            </a:r>
            <a:r>
              <a:rPr lang="en-US" sz="1600" dirty="0"/>
              <a:t>, </a:t>
            </a:r>
            <a:r>
              <a:rPr lang="en-US" sz="1600" dirty="0" err="1"/>
              <a:t>consectetur</a:t>
            </a:r>
            <a:r>
              <a:rPr lang="en-US" sz="1600" dirty="0"/>
              <a:t> </a:t>
            </a:r>
            <a:r>
              <a:rPr lang="en-US" sz="1600" dirty="0" err="1"/>
              <a:t>adipiscing</a:t>
            </a:r>
            <a:r>
              <a:rPr lang="en-US" sz="1600" dirty="0"/>
              <a:t> </a:t>
            </a:r>
            <a:r>
              <a:rPr lang="en-US" sz="1600" dirty="0" err="1"/>
              <a:t>elit</a:t>
            </a:r>
            <a:r>
              <a:rPr lang="en-US" sz="1600" dirty="0"/>
              <a:t>, sed do </a:t>
            </a:r>
            <a:r>
              <a:rPr lang="en-US" sz="1600" dirty="0" err="1"/>
              <a:t>eiusmod</a:t>
            </a:r>
            <a:r>
              <a:rPr lang="en-US" sz="1600" dirty="0"/>
              <a:t> </a:t>
            </a:r>
            <a:r>
              <a:rPr lang="en-US" sz="1600" dirty="0" err="1"/>
              <a:t>tempor</a:t>
            </a:r>
            <a:r>
              <a:rPr lang="en-US" sz="1600" dirty="0"/>
              <a:t> </a:t>
            </a:r>
            <a:r>
              <a:rPr lang="en-US" sz="1600" dirty="0" err="1"/>
              <a:t>incididunt</a:t>
            </a:r>
            <a:r>
              <a:rPr lang="en-US" sz="1600" dirty="0"/>
              <a:t> </a:t>
            </a:r>
            <a:r>
              <a:rPr lang="en-US" sz="1600" dirty="0" err="1"/>
              <a:t>ut</a:t>
            </a:r>
            <a:r>
              <a:rPr lang="en-US" sz="1600" dirty="0"/>
              <a:t> </a:t>
            </a:r>
            <a:r>
              <a:rPr lang="en-US" sz="1600" dirty="0" err="1"/>
              <a:t>labore</a:t>
            </a:r>
            <a:r>
              <a:rPr lang="en-US" sz="1600" dirty="0"/>
              <a:t> et dolore magna </a:t>
            </a:r>
            <a:r>
              <a:rPr lang="en-US" sz="1600" dirty="0" err="1"/>
              <a:t>aliqua</a:t>
            </a:r>
            <a:r>
              <a:rPr lang="en-US" sz="1600" dirty="0"/>
              <a:t>. </a:t>
            </a:r>
            <a:endParaRPr lang="ru-RU" sz="1600" dirty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5F9DC305-8D91-4304-8EAF-2C1494BCC35D}"/>
              </a:ext>
            </a:extLst>
          </p:cNvPr>
          <p:cNvSpPr/>
          <p:nvPr/>
        </p:nvSpPr>
        <p:spPr>
          <a:xfrm>
            <a:off x="1367847" y="3093270"/>
            <a:ext cx="310815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/>
              <a:t>Lorem ipsum dolor</a:t>
            </a:r>
            <a:endParaRPr lang="ru-RU" sz="2000" b="1" dirty="0"/>
          </a:p>
        </p:txBody>
      </p:sp>
      <p:sp>
        <p:nvSpPr>
          <p:cNvPr id="12" name="Текст 6">
            <a:extLst>
              <a:ext uri="{FF2B5EF4-FFF2-40B4-BE49-F238E27FC236}">
                <a16:creationId xmlns:a16="http://schemas.microsoft.com/office/drawing/2014/main" id="{CDCD6BC1-F7BA-4E43-8888-C54D8763372C}"/>
              </a:ext>
            </a:extLst>
          </p:cNvPr>
          <p:cNvSpPr txBox="1">
            <a:spLocks/>
          </p:cNvSpPr>
          <p:nvPr/>
        </p:nvSpPr>
        <p:spPr>
          <a:xfrm>
            <a:off x="1358388" y="4773812"/>
            <a:ext cx="4275000" cy="7200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dirty="0"/>
              <a:t>Lorem ipsum dolor sit </a:t>
            </a:r>
            <a:r>
              <a:rPr lang="en-US" sz="1600" dirty="0" err="1"/>
              <a:t>amet</a:t>
            </a:r>
            <a:r>
              <a:rPr lang="en-US" sz="1600" dirty="0"/>
              <a:t>, </a:t>
            </a:r>
            <a:r>
              <a:rPr lang="en-US" sz="1600" dirty="0" err="1"/>
              <a:t>consectetur</a:t>
            </a:r>
            <a:r>
              <a:rPr lang="en-US" sz="1600" dirty="0"/>
              <a:t> </a:t>
            </a:r>
            <a:r>
              <a:rPr lang="en-US" sz="1600" dirty="0" err="1"/>
              <a:t>adipiscing</a:t>
            </a:r>
            <a:r>
              <a:rPr lang="en-US" sz="1600" dirty="0"/>
              <a:t> </a:t>
            </a:r>
            <a:r>
              <a:rPr lang="en-US" sz="1600" dirty="0" err="1"/>
              <a:t>elit</a:t>
            </a:r>
            <a:r>
              <a:rPr lang="en-US" sz="1600" dirty="0"/>
              <a:t>, sed do </a:t>
            </a:r>
            <a:r>
              <a:rPr lang="en-US" sz="1600" dirty="0" err="1"/>
              <a:t>eiusmod</a:t>
            </a:r>
            <a:r>
              <a:rPr lang="en-US" sz="1600" dirty="0"/>
              <a:t> </a:t>
            </a:r>
            <a:r>
              <a:rPr lang="en-US" sz="1600" dirty="0" err="1"/>
              <a:t>tempor</a:t>
            </a:r>
            <a:r>
              <a:rPr lang="en-US" sz="1600" dirty="0"/>
              <a:t> </a:t>
            </a:r>
            <a:r>
              <a:rPr lang="en-US" sz="1600" dirty="0" err="1"/>
              <a:t>incididunt</a:t>
            </a:r>
            <a:r>
              <a:rPr lang="en-US" sz="1600" dirty="0"/>
              <a:t> </a:t>
            </a:r>
            <a:r>
              <a:rPr lang="en-US" sz="1600" dirty="0" err="1"/>
              <a:t>ut</a:t>
            </a:r>
            <a:r>
              <a:rPr lang="en-US" sz="1600" dirty="0"/>
              <a:t> </a:t>
            </a:r>
            <a:r>
              <a:rPr lang="en-US" sz="1600" dirty="0" err="1"/>
              <a:t>labore</a:t>
            </a:r>
            <a:r>
              <a:rPr lang="en-US" sz="1600" dirty="0"/>
              <a:t> et dolore magna </a:t>
            </a:r>
            <a:r>
              <a:rPr lang="en-US" sz="1600" dirty="0" err="1"/>
              <a:t>aliqua</a:t>
            </a:r>
            <a:r>
              <a:rPr lang="en-US" sz="1600" dirty="0"/>
              <a:t>. </a:t>
            </a:r>
            <a:endParaRPr lang="ru-RU" sz="1600" dirty="0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3E4A220C-4B82-4C05-A962-D8C35CAA62D5}"/>
              </a:ext>
            </a:extLst>
          </p:cNvPr>
          <p:cNvSpPr/>
          <p:nvPr/>
        </p:nvSpPr>
        <p:spPr>
          <a:xfrm>
            <a:off x="1358388" y="4393083"/>
            <a:ext cx="351320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/>
              <a:t>Lorem ipsum dolor</a:t>
            </a:r>
            <a:endParaRPr lang="ru-RU" sz="2000" b="1" dirty="0"/>
          </a:p>
        </p:txBody>
      </p:sp>
      <p:sp>
        <p:nvSpPr>
          <p:cNvPr id="16" name="Текст 6">
            <a:extLst>
              <a:ext uri="{FF2B5EF4-FFF2-40B4-BE49-F238E27FC236}">
                <a16:creationId xmlns:a16="http://schemas.microsoft.com/office/drawing/2014/main" id="{61D34C6D-C58D-4307-9A19-A693D4F1309E}"/>
              </a:ext>
            </a:extLst>
          </p:cNvPr>
          <p:cNvSpPr txBox="1">
            <a:spLocks/>
          </p:cNvSpPr>
          <p:nvPr/>
        </p:nvSpPr>
        <p:spPr>
          <a:xfrm>
            <a:off x="1361541" y="6034200"/>
            <a:ext cx="4275000" cy="7200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dirty="0"/>
              <a:t>Lorem ipsum dolor sit </a:t>
            </a:r>
            <a:r>
              <a:rPr lang="en-US" sz="1600" dirty="0" err="1"/>
              <a:t>amet</a:t>
            </a:r>
            <a:r>
              <a:rPr lang="en-US" sz="1600" dirty="0"/>
              <a:t>, </a:t>
            </a:r>
            <a:r>
              <a:rPr lang="en-US" sz="1600" dirty="0" err="1"/>
              <a:t>consectetur</a:t>
            </a:r>
            <a:r>
              <a:rPr lang="en-US" sz="1600" dirty="0"/>
              <a:t> </a:t>
            </a:r>
            <a:r>
              <a:rPr lang="en-US" sz="1600" dirty="0" err="1"/>
              <a:t>adipiscing</a:t>
            </a:r>
            <a:r>
              <a:rPr lang="en-US" sz="1600" dirty="0"/>
              <a:t> </a:t>
            </a:r>
            <a:r>
              <a:rPr lang="en-US" sz="1600" dirty="0" err="1"/>
              <a:t>elit</a:t>
            </a:r>
            <a:r>
              <a:rPr lang="en-US" sz="1600" dirty="0"/>
              <a:t>, sed do </a:t>
            </a:r>
            <a:r>
              <a:rPr lang="en-US" sz="1600" dirty="0" err="1"/>
              <a:t>eiusmod</a:t>
            </a:r>
            <a:r>
              <a:rPr lang="en-US" sz="1600" dirty="0"/>
              <a:t> </a:t>
            </a:r>
            <a:r>
              <a:rPr lang="en-US" sz="1600" dirty="0" err="1"/>
              <a:t>tempor</a:t>
            </a:r>
            <a:r>
              <a:rPr lang="en-US" sz="1600" dirty="0"/>
              <a:t> </a:t>
            </a:r>
            <a:r>
              <a:rPr lang="en-US" sz="1600" dirty="0" err="1"/>
              <a:t>incididunt</a:t>
            </a:r>
            <a:r>
              <a:rPr lang="en-US" sz="1600" dirty="0"/>
              <a:t> </a:t>
            </a:r>
            <a:r>
              <a:rPr lang="en-US" sz="1600" dirty="0" err="1"/>
              <a:t>ut</a:t>
            </a:r>
            <a:r>
              <a:rPr lang="en-US" sz="1600" dirty="0"/>
              <a:t> </a:t>
            </a:r>
            <a:r>
              <a:rPr lang="en-US" sz="1600" dirty="0" err="1"/>
              <a:t>labore</a:t>
            </a:r>
            <a:r>
              <a:rPr lang="en-US" sz="1600" dirty="0"/>
              <a:t> et dolore magna </a:t>
            </a:r>
            <a:r>
              <a:rPr lang="en-US" sz="1600" dirty="0" err="1"/>
              <a:t>aliqua</a:t>
            </a:r>
            <a:r>
              <a:rPr lang="en-US" sz="1600" dirty="0"/>
              <a:t>. </a:t>
            </a:r>
            <a:endParaRPr lang="ru-RU" sz="1600" dirty="0"/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EDFE9883-CE49-4E84-A09F-74426914AE1B}"/>
              </a:ext>
            </a:extLst>
          </p:cNvPr>
          <p:cNvSpPr/>
          <p:nvPr/>
        </p:nvSpPr>
        <p:spPr>
          <a:xfrm>
            <a:off x="1361541" y="5653471"/>
            <a:ext cx="351320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/>
              <a:t>Lorem ipsum dolor</a:t>
            </a:r>
            <a:endParaRPr lang="ru-RU" sz="2000" b="1" dirty="0"/>
          </a:p>
        </p:txBody>
      </p:sp>
      <p:sp>
        <p:nvSpPr>
          <p:cNvPr id="20" name="Текст 6">
            <a:extLst>
              <a:ext uri="{FF2B5EF4-FFF2-40B4-BE49-F238E27FC236}">
                <a16:creationId xmlns:a16="http://schemas.microsoft.com/office/drawing/2014/main" id="{BFA9CE8B-B834-4F17-A4BE-1556E276D772}"/>
              </a:ext>
            </a:extLst>
          </p:cNvPr>
          <p:cNvSpPr txBox="1">
            <a:spLocks/>
          </p:cNvSpPr>
          <p:nvPr/>
        </p:nvSpPr>
        <p:spPr>
          <a:xfrm>
            <a:off x="7323561" y="3474000"/>
            <a:ext cx="4275000" cy="7200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dirty="0"/>
              <a:t>Lorem ipsum dolor sit </a:t>
            </a:r>
            <a:r>
              <a:rPr lang="en-US" sz="1600" dirty="0" err="1"/>
              <a:t>amet</a:t>
            </a:r>
            <a:r>
              <a:rPr lang="en-US" sz="1600" dirty="0"/>
              <a:t>, </a:t>
            </a:r>
            <a:r>
              <a:rPr lang="en-US" sz="1600" dirty="0" err="1"/>
              <a:t>consectetur</a:t>
            </a:r>
            <a:r>
              <a:rPr lang="en-US" sz="1600" dirty="0"/>
              <a:t> </a:t>
            </a:r>
            <a:r>
              <a:rPr lang="en-US" sz="1600" dirty="0" err="1"/>
              <a:t>adipiscing</a:t>
            </a:r>
            <a:r>
              <a:rPr lang="en-US" sz="1600" dirty="0"/>
              <a:t> </a:t>
            </a:r>
            <a:r>
              <a:rPr lang="en-US" sz="1600" dirty="0" err="1"/>
              <a:t>elit</a:t>
            </a:r>
            <a:r>
              <a:rPr lang="en-US" sz="1600" dirty="0"/>
              <a:t>, sed do </a:t>
            </a:r>
            <a:r>
              <a:rPr lang="en-US" sz="1600" dirty="0" err="1"/>
              <a:t>eiusmod</a:t>
            </a:r>
            <a:r>
              <a:rPr lang="en-US" sz="1600" dirty="0"/>
              <a:t> </a:t>
            </a:r>
            <a:r>
              <a:rPr lang="en-US" sz="1600" dirty="0" err="1"/>
              <a:t>tempor</a:t>
            </a:r>
            <a:r>
              <a:rPr lang="en-US" sz="1600" dirty="0"/>
              <a:t> </a:t>
            </a:r>
            <a:r>
              <a:rPr lang="en-US" sz="1600" dirty="0" err="1"/>
              <a:t>incididunt</a:t>
            </a:r>
            <a:r>
              <a:rPr lang="en-US" sz="1600" dirty="0"/>
              <a:t> </a:t>
            </a:r>
            <a:r>
              <a:rPr lang="en-US" sz="1600" dirty="0" err="1"/>
              <a:t>ut</a:t>
            </a:r>
            <a:r>
              <a:rPr lang="en-US" sz="1600" dirty="0"/>
              <a:t> </a:t>
            </a:r>
            <a:r>
              <a:rPr lang="en-US" sz="1600" dirty="0" err="1"/>
              <a:t>labore</a:t>
            </a:r>
            <a:r>
              <a:rPr lang="en-US" sz="1600" dirty="0"/>
              <a:t> et dolore magna </a:t>
            </a:r>
            <a:r>
              <a:rPr lang="en-US" sz="1600" dirty="0" err="1"/>
              <a:t>aliqua</a:t>
            </a:r>
            <a:r>
              <a:rPr lang="en-US" sz="1600" dirty="0"/>
              <a:t>. </a:t>
            </a:r>
            <a:endParaRPr lang="ru-RU" sz="1600" dirty="0"/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99FBE9B9-7669-4771-87FA-A8D77CFB9D4C}"/>
              </a:ext>
            </a:extLst>
          </p:cNvPr>
          <p:cNvSpPr/>
          <p:nvPr/>
        </p:nvSpPr>
        <p:spPr>
          <a:xfrm>
            <a:off x="7323561" y="3093271"/>
            <a:ext cx="264243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/>
              <a:t>Lorem ipsum dolor</a:t>
            </a:r>
            <a:endParaRPr lang="ru-RU" sz="2000" b="1" dirty="0"/>
          </a:p>
        </p:txBody>
      </p:sp>
      <p:sp>
        <p:nvSpPr>
          <p:cNvPr id="24" name="Текст 6">
            <a:extLst>
              <a:ext uri="{FF2B5EF4-FFF2-40B4-BE49-F238E27FC236}">
                <a16:creationId xmlns:a16="http://schemas.microsoft.com/office/drawing/2014/main" id="{F5979178-9A72-4705-84DF-6CACF0612D58}"/>
              </a:ext>
            </a:extLst>
          </p:cNvPr>
          <p:cNvSpPr txBox="1">
            <a:spLocks/>
          </p:cNvSpPr>
          <p:nvPr/>
        </p:nvSpPr>
        <p:spPr>
          <a:xfrm>
            <a:off x="7314102" y="4773812"/>
            <a:ext cx="4275000" cy="7200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dirty="0"/>
              <a:t>Lorem ipsum dolor sit </a:t>
            </a:r>
            <a:r>
              <a:rPr lang="en-US" sz="1600" dirty="0" err="1"/>
              <a:t>amet</a:t>
            </a:r>
            <a:r>
              <a:rPr lang="en-US" sz="1600" dirty="0"/>
              <a:t>, </a:t>
            </a:r>
            <a:r>
              <a:rPr lang="en-US" sz="1600" dirty="0" err="1"/>
              <a:t>consectetur</a:t>
            </a:r>
            <a:r>
              <a:rPr lang="en-US" sz="1600" dirty="0"/>
              <a:t> </a:t>
            </a:r>
            <a:r>
              <a:rPr lang="en-US" sz="1600" dirty="0" err="1"/>
              <a:t>adipiscing</a:t>
            </a:r>
            <a:r>
              <a:rPr lang="en-US" sz="1600" dirty="0"/>
              <a:t> </a:t>
            </a:r>
            <a:r>
              <a:rPr lang="en-US" sz="1600" dirty="0" err="1"/>
              <a:t>elit</a:t>
            </a:r>
            <a:r>
              <a:rPr lang="en-US" sz="1600" dirty="0"/>
              <a:t>, sed do </a:t>
            </a:r>
            <a:r>
              <a:rPr lang="en-US" sz="1600" dirty="0" err="1"/>
              <a:t>eiusmod</a:t>
            </a:r>
            <a:r>
              <a:rPr lang="en-US" sz="1600" dirty="0"/>
              <a:t> </a:t>
            </a:r>
            <a:r>
              <a:rPr lang="en-US" sz="1600" dirty="0" err="1"/>
              <a:t>tempor</a:t>
            </a:r>
            <a:r>
              <a:rPr lang="en-US" sz="1600" dirty="0"/>
              <a:t> </a:t>
            </a:r>
            <a:r>
              <a:rPr lang="en-US" sz="1600" dirty="0" err="1"/>
              <a:t>incididunt</a:t>
            </a:r>
            <a:r>
              <a:rPr lang="en-US" sz="1600" dirty="0"/>
              <a:t> </a:t>
            </a:r>
            <a:r>
              <a:rPr lang="en-US" sz="1600" dirty="0" err="1"/>
              <a:t>ut</a:t>
            </a:r>
            <a:r>
              <a:rPr lang="en-US" sz="1600" dirty="0"/>
              <a:t> </a:t>
            </a:r>
            <a:r>
              <a:rPr lang="en-US" sz="1600" dirty="0" err="1"/>
              <a:t>labore</a:t>
            </a:r>
            <a:r>
              <a:rPr lang="en-US" sz="1600" dirty="0"/>
              <a:t> et dolore magna </a:t>
            </a:r>
            <a:r>
              <a:rPr lang="en-US" sz="1600" dirty="0" err="1"/>
              <a:t>aliqua</a:t>
            </a:r>
            <a:r>
              <a:rPr lang="en-US" sz="1600" dirty="0"/>
              <a:t>. </a:t>
            </a:r>
            <a:endParaRPr lang="ru-RU" sz="1600" dirty="0"/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EA137A6E-BC36-4AEF-BA80-D5D6ADEF2FE7}"/>
              </a:ext>
            </a:extLst>
          </p:cNvPr>
          <p:cNvSpPr/>
          <p:nvPr/>
        </p:nvSpPr>
        <p:spPr>
          <a:xfrm>
            <a:off x="7314102" y="4393083"/>
            <a:ext cx="296689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/>
              <a:t>Lorem ipsum dolor</a:t>
            </a:r>
            <a:endParaRPr lang="ru-RU" sz="2000" b="1" dirty="0"/>
          </a:p>
        </p:txBody>
      </p:sp>
      <p:sp>
        <p:nvSpPr>
          <p:cNvPr id="28" name="Текст 6">
            <a:extLst>
              <a:ext uri="{FF2B5EF4-FFF2-40B4-BE49-F238E27FC236}">
                <a16:creationId xmlns:a16="http://schemas.microsoft.com/office/drawing/2014/main" id="{354D67FE-F5B1-4EFA-93D1-DDA2A5F2C722}"/>
              </a:ext>
            </a:extLst>
          </p:cNvPr>
          <p:cNvSpPr txBox="1">
            <a:spLocks/>
          </p:cNvSpPr>
          <p:nvPr/>
        </p:nvSpPr>
        <p:spPr>
          <a:xfrm>
            <a:off x="7317255" y="6034200"/>
            <a:ext cx="4275000" cy="7200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dirty="0"/>
              <a:t>Lorem ipsum dolor sit </a:t>
            </a:r>
            <a:r>
              <a:rPr lang="en-US" sz="1600" dirty="0" err="1"/>
              <a:t>amet</a:t>
            </a:r>
            <a:r>
              <a:rPr lang="en-US" sz="1600" dirty="0"/>
              <a:t>, </a:t>
            </a:r>
            <a:r>
              <a:rPr lang="en-US" sz="1600" dirty="0" err="1"/>
              <a:t>consectetur</a:t>
            </a:r>
            <a:r>
              <a:rPr lang="en-US" sz="1600" dirty="0"/>
              <a:t> </a:t>
            </a:r>
            <a:r>
              <a:rPr lang="en-US" sz="1600" dirty="0" err="1"/>
              <a:t>adipiscing</a:t>
            </a:r>
            <a:r>
              <a:rPr lang="en-US" sz="1600" dirty="0"/>
              <a:t> </a:t>
            </a:r>
            <a:r>
              <a:rPr lang="en-US" sz="1600" dirty="0" err="1"/>
              <a:t>elit</a:t>
            </a:r>
            <a:r>
              <a:rPr lang="en-US" sz="1600" dirty="0"/>
              <a:t>, sed do </a:t>
            </a:r>
            <a:r>
              <a:rPr lang="en-US" sz="1600" dirty="0" err="1"/>
              <a:t>eiusmod</a:t>
            </a:r>
            <a:r>
              <a:rPr lang="en-US" sz="1600" dirty="0"/>
              <a:t> </a:t>
            </a:r>
            <a:r>
              <a:rPr lang="en-US" sz="1600" dirty="0" err="1"/>
              <a:t>tempor</a:t>
            </a:r>
            <a:r>
              <a:rPr lang="en-US" sz="1600" dirty="0"/>
              <a:t> </a:t>
            </a:r>
            <a:r>
              <a:rPr lang="en-US" sz="1600" dirty="0" err="1"/>
              <a:t>incididunt</a:t>
            </a:r>
            <a:r>
              <a:rPr lang="en-US" sz="1600" dirty="0"/>
              <a:t> </a:t>
            </a:r>
            <a:r>
              <a:rPr lang="en-US" sz="1600" dirty="0" err="1"/>
              <a:t>ut</a:t>
            </a:r>
            <a:r>
              <a:rPr lang="en-US" sz="1600" dirty="0"/>
              <a:t> </a:t>
            </a:r>
            <a:r>
              <a:rPr lang="en-US" sz="1600" dirty="0" err="1"/>
              <a:t>labore</a:t>
            </a:r>
            <a:r>
              <a:rPr lang="en-US" sz="1600" dirty="0"/>
              <a:t> et dolore magna </a:t>
            </a:r>
            <a:r>
              <a:rPr lang="en-US" sz="1600" dirty="0" err="1"/>
              <a:t>aliqua</a:t>
            </a:r>
            <a:r>
              <a:rPr lang="en-US" sz="1600" dirty="0"/>
              <a:t>. </a:t>
            </a:r>
            <a:endParaRPr lang="ru-RU" sz="1600" dirty="0"/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2745C181-6285-40DC-B307-AB9ABEE0A6B4}"/>
              </a:ext>
            </a:extLst>
          </p:cNvPr>
          <p:cNvSpPr/>
          <p:nvPr/>
        </p:nvSpPr>
        <p:spPr>
          <a:xfrm>
            <a:off x="7317255" y="5653471"/>
            <a:ext cx="264874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/>
              <a:t>Lorem ipsum dolor</a:t>
            </a:r>
            <a:endParaRPr lang="ru-RU" sz="2000" b="1" dirty="0"/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2351F5A6-BCC1-437C-B3AE-4E05DB594DA6}"/>
              </a:ext>
            </a:extLst>
          </p:cNvPr>
          <p:cNvSpPr/>
          <p:nvPr/>
        </p:nvSpPr>
        <p:spPr>
          <a:xfrm>
            <a:off x="759195" y="3204691"/>
            <a:ext cx="599193" cy="59919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343EDB2E-5501-4E99-A841-A79A04C4B83D}"/>
              </a:ext>
            </a:extLst>
          </p:cNvPr>
          <p:cNvSpPr/>
          <p:nvPr/>
        </p:nvSpPr>
        <p:spPr>
          <a:xfrm>
            <a:off x="759194" y="4464194"/>
            <a:ext cx="599193" cy="59919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026084CA-8A57-4626-BE36-88C9EEBF5DE7}"/>
              </a:ext>
            </a:extLst>
          </p:cNvPr>
          <p:cNvSpPr/>
          <p:nvPr/>
        </p:nvSpPr>
        <p:spPr>
          <a:xfrm>
            <a:off x="759194" y="5763121"/>
            <a:ext cx="599193" cy="59919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id="{BE00B67C-8270-4FE8-9C21-9E22C39D02C5}"/>
              </a:ext>
            </a:extLst>
          </p:cNvPr>
          <p:cNvSpPr/>
          <p:nvPr/>
        </p:nvSpPr>
        <p:spPr>
          <a:xfrm>
            <a:off x="6724368" y="3204691"/>
            <a:ext cx="599193" cy="59919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id="{886F2EB9-6EAA-4578-843B-C39CF3E2232C}"/>
              </a:ext>
            </a:extLst>
          </p:cNvPr>
          <p:cNvSpPr/>
          <p:nvPr/>
        </p:nvSpPr>
        <p:spPr>
          <a:xfrm>
            <a:off x="6724367" y="4464194"/>
            <a:ext cx="599193" cy="59919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id="{68F9A96A-3848-48CC-916E-B687B44A858F}"/>
              </a:ext>
            </a:extLst>
          </p:cNvPr>
          <p:cNvSpPr/>
          <p:nvPr/>
        </p:nvSpPr>
        <p:spPr>
          <a:xfrm>
            <a:off x="6724367" y="5763121"/>
            <a:ext cx="599193" cy="59919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0A2A1979-CBF4-49A2-B605-82B9F9D5F7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788790" y="3219898"/>
            <a:ext cx="540000" cy="540000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3654F5F1-5D9E-4B31-BC60-431D256F3D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788790" y="4489803"/>
            <a:ext cx="540000" cy="540000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0C7F5CD8-E401-451C-B2DD-706DF359FC1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788790" y="5792717"/>
            <a:ext cx="540000" cy="540000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E557FD9B-580D-45D9-88AC-848E85B1A40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6753963" y="5783581"/>
            <a:ext cx="540000" cy="540000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5F7A33B2-1449-4023-B0B1-B1C65DA79D6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6753963" y="4489803"/>
            <a:ext cx="540000" cy="540000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75E81762-FC19-4C7E-9CC9-E1C4D81ADEE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/>
        </p:blipFill>
        <p:spPr>
          <a:xfrm>
            <a:off x="6753963" y="3234287"/>
            <a:ext cx="54000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475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Текст 3">
            <a:extLst>
              <a:ext uri="{FF2B5EF4-FFF2-40B4-BE49-F238E27FC236}">
                <a16:creationId xmlns:a16="http://schemas.microsoft.com/office/drawing/2014/main" id="{801D29C1-B0C0-40D0-A0B7-1274E1778A40}"/>
              </a:ext>
            </a:extLst>
          </p:cNvPr>
          <p:cNvSpPr txBox="1">
            <a:spLocks/>
          </p:cNvSpPr>
          <p:nvPr/>
        </p:nvSpPr>
        <p:spPr>
          <a:xfrm>
            <a:off x="8405040" y="1197000"/>
            <a:ext cx="3516898" cy="97775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b="1" dirty="0">
                <a:solidFill>
                  <a:schemeClr val="bg1"/>
                </a:solidFill>
              </a:rPr>
              <a:t>Lorem ipsum dolor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bg1"/>
                </a:solidFill>
              </a:rPr>
              <a:t>Lorem ipsum dolor sit </a:t>
            </a:r>
            <a:r>
              <a:rPr lang="en-US" sz="1600" dirty="0" err="1">
                <a:solidFill>
                  <a:schemeClr val="bg1"/>
                </a:solidFill>
              </a:rPr>
              <a:t>amet</a:t>
            </a:r>
            <a:r>
              <a:rPr lang="en-US" sz="1600" dirty="0">
                <a:solidFill>
                  <a:schemeClr val="bg1"/>
                </a:solidFill>
              </a:rPr>
              <a:t>, </a:t>
            </a:r>
            <a:r>
              <a:rPr lang="en-US" sz="1600" dirty="0" err="1">
                <a:solidFill>
                  <a:schemeClr val="bg1"/>
                </a:solidFill>
              </a:rPr>
              <a:t>consectetuer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adipiscing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elit</a:t>
            </a:r>
            <a:r>
              <a:rPr lang="en-US" sz="1600" dirty="0">
                <a:solidFill>
                  <a:schemeClr val="bg1"/>
                </a:solidFill>
              </a:rPr>
              <a:t>.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id="{BE3EFAAA-FCD0-4E6C-A6FC-49B31C82010E}"/>
              </a:ext>
            </a:extLst>
          </p:cNvPr>
          <p:cNvSpPr/>
          <p:nvPr/>
        </p:nvSpPr>
        <p:spPr>
          <a:xfrm>
            <a:off x="7691937" y="1320653"/>
            <a:ext cx="706083" cy="70608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EFA84CEF-5629-40A8-B4C9-11D2098611C5}"/>
              </a:ext>
            </a:extLst>
          </p:cNvPr>
          <p:cNvSpPr txBox="1"/>
          <p:nvPr/>
        </p:nvSpPr>
        <p:spPr>
          <a:xfrm>
            <a:off x="7744255" y="1381306"/>
            <a:ext cx="6014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</a:rPr>
              <a:t>01</a:t>
            </a:r>
          </a:p>
        </p:txBody>
      </p:sp>
      <p:sp>
        <p:nvSpPr>
          <p:cNvPr id="42" name="Текст 3">
            <a:extLst>
              <a:ext uri="{FF2B5EF4-FFF2-40B4-BE49-F238E27FC236}">
                <a16:creationId xmlns:a16="http://schemas.microsoft.com/office/drawing/2014/main" id="{7166144B-6A88-498E-93F9-03CB87ED8AFF}"/>
              </a:ext>
            </a:extLst>
          </p:cNvPr>
          <p:cNvSpPr txBox="1">
            <a:spLocks/>
          </p:cNvSpPr>
          <p:nvPr/>
        </p:nvSpPr>
        <p:spPr>
          <a:xfrm>
            <a:off x="8398020" y="2346000"/>
            <a:ext cx="3516898" cy="97775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b="1" dirty="0">
                <a:solidFill>
                  <a:schemeClr val="bg1"/>
                </a:solidFill>
              </a:rPr>
              <a:t>Lorem ipsum dolor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bg1"/>
                </a:solidFill>
              </a:rPr>
              <a:t>Lorem ipsum dolor sit </a:t>
            </a:r>
            <a:r>
              <a:rPr lang="en-US" sz="1600" dirty="0" err="1">
                <a:solidFill>
                  <a:schemeClr val="bg1"/>
                </a:solidFill>
              </a:rPr>
              <a:t>amet</a:t>
            </a:r>
            <a:r>
              <a:rPr lang="en-US" sz="1600" dirty="0">
                <a:solidFill>
                  <a:schemeClr val="bg1"/>
                </a:solidFill>
              </a:rPr>
              <a:t>, </a:t>
            </a:r>
            <a:r>
              <a:rPr lang="en-US" sz="1600" dirty="0" err="1">
                <a:solidFill>
                  <a:schemeClr val="bg1"/>
                </a:solidFill>
              </a:rPr>
              <a:t>consectetuer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adipiscing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elit</a:t>
            </a:r>
            <a:r>
              <a:rPr lang="en-US" sz="1600" dirty="0">
                <a:solidFill>
                  <a:schemeClr val="bg1"/>
                </a:solidFill>
              </a:rPr>
              <a:t>.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44" name="Прямоугольник 43">
            <a:extLst>
              <a:ext uri="{FF2B5EF4-FFF2-40B4-BE49-F238E27FC236}">
                <a16:creationId xmlns:a16="http://schemas.microsoft.com/office/drawing/2014/main" id="{548D01C7-2A6F-44E8-A841-327EDB70CEDD}"/>
              </a:ext>
            </a:extLst>
          </p:cNvPr>
          <p:cNvSpPr/>
          <p:nvPr/>
        </p:nvSpPr>
        <p:spPr>
          <a:xfrm>
            <a:off x="7684917" y="2469653"/>
            <a:ext cx="706083" cy="70608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576B0EF8-263A-46F7-B6D8-A553320214DA}"/>
              </a:ext>
            </a:extLst>
          </p:cNvPr>
          <p:cNvSpPr txBox="1"/>
          <p:nvPr/>
        </p:nvSpPr>
        <p:spPr>
          <a:xfrm>
            <a:off x="7737235" y="2530306"/>
            <a:ext cx="6014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</a:rPr>
              <a:t>02</a:t>
            </a:r>
          </a:p>
        </p:txBody>
      </p:sp>
      <p:sp>
        <p:nvSpPr>
          <p:cNvPr id="48" name="Текст 3">
            <a:extLst>
              <a:ext uri="{FF2B5EF4-FFF2-40B4-BE49-F238E27FC236}">
                <a16:creationId xmlns:a16="http://schemas.microsoft.com/office/drawing/2014/main" id="{32D0BAF6-8A87-4055-AF75-5A8CD0614F10}"/>
              </a:ext>
            </a:extLst>
          </p:cNvPr>
          <p:cNvSpPr txBox="1">
            <a:spLocks/>
          </p:cNvSpPr>
          <p:nvPr/>
        </p:nvSpPr>
        <p:spPr>
          <a:xfrm>
            <a:off x="8405040" y="3495000"/>
            <a:ext cx="3516898" cy="97775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b="1" dirty="0">
                <a:solidFill>
                  <a:schemeClr val="bg1"/>
                </a:solidFill>
              </a:rPr>
              <a:t>Lorem ipsum dolor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bg1"/>
                </a:solidFill>
              </a:rPr>
              <a:t>Lorem ipsum dolor sit </a:t>
            </a:r>
            <a:r>
              <a:rPr lang="en-US" sz="1600" dirty="0" err="1">
                <a:solidFill>
                  <a:schemeClr val="bg1"/>
                </a:solidFill>
              </a:rPr>
              <a:t>amet</a:t>
            </a:r>
            <a:r>
              <a:rPr lang="en-US" sz="1600" dirty="0">
                <a:solidFill>
                  <a:schemeClr val="bg1"/>
                </a:solidFill>
              </a:rPr>
              <a:t>, </a:t>
            </a:r>
            <a:r>
              <a:rPr lang="en-US" sz="1600" dirty="0" err="1">
                <a:solidFill>
                  <a:schemeClr val="bg1"/>
                </a:solidFill>
              </a:rPr>
              <a:t>consectetuer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adipiscing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elit</a:t>
            </a:r>
            <a:r>
              <a:rPr lang="en-US" sz="1600" dirty="0">
                <a:solidFill>
                  <a:schemeClr val="bg1"/>
                </a:solidFill>
              </a:rPr>
              <a:t>.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50" name="Прямоугольник 49">
            <a:extLst>
              <a:ext uri="{FF2B5EF4-FFF2-40B4-BE49-F238E27FC236}">
                <a16:creationId xmlns:a16="http://schemas.microsoft.com/office/drawing/2014/main" id="{4E45DEBD-5688-480B-8487-13206982AEE1}"/>
              </a:ext>
            </a:extLst>
          </p:cNvPr>
          <p:cNvSpPr/>
          <p:nvPr/>
        </p:nvSpPr>
        <p:spPr>
          <a:xfrm>
            <a:off x="7691937" y="3618653"/>
            <a:ext cx="706083" cy="70608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B2ADD31B-620F-4D7F-8FCB-DB82C44A8F0A}"/>
              </a:ext>
            </a:extLst>
          </p:cNvPr>
          <p:cNvSpPr txBox="1"/>
          <p:nvPr/>
        </p:nvSpPr>
        <p:spPr>
          <a:xfrm>
            <a:off x="7744255" y="3679306"/>
            <a:ext cx="601447" cy="58477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</a:rPr>
              <a:t>03</a:t>
            </a:r>
          </a:p>
        </p:txBody>
      </p:sp>
      <p:sp>
        <p:nvSpPr>
          <p:cNvPr id="54" name="Текст 3">
            <a:extLst>
              <a:ext uri="{FF2B5EF4-FFF2-40B4-BE49-F238E27FC236}">
                <a16:creationId xmlns:a16="http://schemas.microsoft.com/office/drawing/2014/main" id="{FB574E6C-2B19-414F-AFC7-BFA8E07FD45A}"/>
              </a:ext>
            </a:extLst>
          </p:cNvPr>
          <p:cNvSpPr txBox="1">
            <a:spLocks/>
          </p:cNvSpPr>
          <p:nvPr/>
        </p:nvSpPr>
        <p:spPr>
          <a:xfrm>
            <a:off x="8391000" y="4644000"/>
            <a:ext cx="3516898" cy="97775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b="1">
                <a:solidFill>
                  <a:schemeClr val="bg1"/>
                </a:solidFill>
              </a:rPr>
              <a:t>Lorem ipsum dolor</a:t>
            </a:r>
          </a:p>
          <a:p>
            <a:pPr marL="0" indent="0">
              <a:buNone/>
            </a:pPr>
            <a:r>
              <a:rPr lang="en-US" sz="1600">
                <a:solidFill>
                  <a:schemeClr val="bg1"/>
                </a:solidFill>
              </a:rPr>
              <a:t>Lorem </a:t>
            </a:r>
            <a:r>
              <a:rPr lang="en-US" sz="1600" dirty="0">
                <a:solidFill>
                  <a:schemeClr val="bg1"/>
                </a:solidFill>
              </a:rPr>
              <a:t>ipsum dolor sit </a:t>
            </a:r>
            <a:r>
              <a:rPr lang="en-US" sz="1600" dirty="0" err="1">
                <a:solidFill>
                  <a:schemeClr val="bg1"/>
                </a:solidFill>
              </a:rPr>
              <a:t>amet</a:t>
            </a:r>
            <a:r>
              <a:rPr lang="en-US" sz="1600" dirty="0">
                <a:solidFill>
                  <a:schemeClr val="bg1"/>
                </a:solidFill>
              </a:rPr>
              <a:t>, </a:t>
            </a:r>
            <a:r>
              <a:rPr lang="en-US" sz="1600" dirty="0" err="1">
                <a:solidFill>
                  <a:schemeClr val="bg1"/>
                </a:solidFill>
              </a:rPr>
              <a:t>consectetuer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adipiscing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elit</a:t>
            </a:r>
            <a:r>
              <a:rPr lang="en-US" sz="1600" dirty="0">
                <a:solidFill>
                  <a:schemeClr val="bg1"/>
                </a:solidFill>
              </a:rPr>
              <a:t>.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56" name="Прямоугольник 55">
            <a:extLst>
              <a:ext uri="{FF2B5EF4-FFF2-40B4-BE49-F238E27FC236}">
                <a16:creationId xmlns:a16="http://schemas.microsoft.com/office/drawing/2014/main" id="{B16D16FF-A88C-4EFD-812D-13EEEAA72D30}"/>
              </a:ext>
            </a:extLst>
          </p:cNvPr>
          <p:cNvSpPr/>
          <p:nvPr/>
        </p:nvSpPr>
        <p:spPr>
          <a:xfrm>
            <a:off x="7677897" y="4767653"/>
            <a:ext cx="706083" cy="70608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89EFAC56-0CE4-41AE-8B6D-C014D745F62A}"/>
              </a:ext>
            </a:extLst>
          </p:cNvPr>
          <p:cNvSpPr txBox="1"/>
          <p:nvPr/>
        </p:nvSpPr>
        <p:spPr>
          <a:xfrm>
            <a:off x="7730215" y="4828306"/>
            <a:ext cx="6014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</a:rPr>
              <a:t>04</a:t>
            </a:r>
          </a:p>
        </p:txBody>
      </p:sp>
    </p:spTree>
    <p:extLst>
      <p:ext uri="{BB962C8B-B14F-4D97-AF65-F5344CB8AC3E}">
        <p14:creationId xmlns:p14="http://schemas.microsoft.com/office/powerpoint/2010/main" val="781678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B70994-D90E-45F7-9033-FA6E24A3C1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/>
              <a:t>Lorem Ipsum Dolor Sit Amet</a:t>
            </a:r>
            <a:endParaRPr lang="ru-RU" dirty="0"/>
          </a:p>
        </p:txBody>
      </p:sp>
      <p:sp>
        <p:nvSpPr>
          <p:cNvPr id="4" name="Прямоугольный треугольник 3">
            <a:extLst>
              <a:ext uri="{FF2B5EF4-FFF2-40B4-BE49-F238E27FC236}">
                <a16:creationId xmlns:a16="http://schemas.microsoft.com/office/drawing/2014/main" id="{31EDF3FE-86B0-46E9-83D6-97DE595E7AAB}"/>
              </a:ext>
            </a:extLst>
          </p:cNvPr>
          <p:cNvSpPr/>
          <p:nvPr/>
        </p:nvSpPr>
        <p:spPr>
          <a:xfrm rot="16200000">
            <a:off x="688463" y="2079112"/>
            <a:ext cx="179794" cy="179570"/>
          </a:xfrm>
          <a:prstGeom prst="rtTriangl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: скругленные верхние углы 4">
            <a:extLst>
              <a:ext uri="{FF2B5EF4-FFF2-40B4-BE49-F238E27FC236}">
                <a16:creationId xmlns:a16="http://schemas.microsoft.com/office/drawing/2014/main" id="{0B2BA595-0A45-47C6-AE67-09B07D77EE32}"/>
              </a:ext>
            </a:extLst>
          </p:cNvPr>
          <p:cNvSpPr/>
          <p:nvPr/>
        </p:nvSpPr>
        <p:spPr>
          <a:xfrm rot="5400000">
            <a:off x="-31425" y="2973375"/>
            <a:ext cx="3780000" cy="1991250"/>
          </a:xfrm>
          <a:prstGeom prst="round2SameRect">
            <a:avLst>
              <a:gd name="adj1" fmla="val 11028"/>
              <a:gd name="adj2" fmla="val 0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63500" sx="103000" sy="103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: скругленные верхние углы 5">
            <a:extLst>
              <a:ext uri="{FF2B5EF4-FFF2-40B4-BE49-F238E27FC236}">
                <a16:creationId xmlns:a16="http://schemas.microsoft.com/office/drawing/2014/main" id="{F7F671EB-366E-4335-9AB9-93FE2D3D2980}"/>
              </a:ext>
            </a:extLst>
          </p:cNvPr>
          <p:cNvSpPr/>
          <p:nvPr/>
        </p:nvSpPr>
        <p:spPr>
          <a:xfrm rot="5400000">
            <a:off x="1346700" y="1600875"/>
            <a:ext cx="675000" cy="1991250"/>
          </a:xfrm>
          <a:prstGeom prst="round2Same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ый треугольник 6">
            <a:extLst>
              <a:ext uri="{FF2B5EF4-FFF2-40B4-BE49-F238E27FC236}">
                <a16:creationId xmlns:a16="http://schemas.microsoft.com/office/drawing/2014/main" id="{70F681F1-F8D7-4A70-AF31-3C2CAB5DDF9A}"/>
              </a:ext>
            </a:extLst>
          </p:cNvPr>
          <p:cNvSpPr/>
          <p:nvPr/>
        </p:nvSpPr>
        <p:spPr>
          <a:xfrm rot="10800000">
            <a:off x="688463" y="2934000"/>
            <a:ext cx="179794" cy="179570"/>
          </a:xfrm>
          <a:prstGeom prst="rtTriangl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841AAC0-3901-4A11-AF5D-E73F86163516}"/>
              </a:ext>
            </a:extLst>
          </p:cNvPr>
          <p:cNvSpPr txBox="1"/>
          <p:nvPr/>
        </p:nvSpPr>
        <p:spPr>
          <a:xfrm>
            <a:off x="1073424" y="3161661"/>
            <a:ext cx="15703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/>
              <a:t>Lorem Ipsum</a:t>
            </a:r>
            <a:endParaRPr lang="ru-RU" sz="20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27CD797-9F69-4F88-8505-08950BC88B73}"/>
              </a:ext>
            </a:extLst>
          </p:cNvPr>
          <p:cNvSpPr txBox="1"/>
          <p:nvPr/>
        </p:nvSpPr>
        <p:spPr>
          <a:xfrm>
            <a:off x="1037325" y="3680336"/>
            <a:ext cx="16425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/>
              <a:t>Lorem Ipsum Dolor Lorem Ipsum</a:t>
            </a:r>
            <a:r>
              <a:rPr lang="ru-RU" sz="1400" dirty="0"/>
              <a:t> </a:t>
            </a:r>
            <a:r>
              <a:rPr lang="da-DK" sz="1400" dirty="0"/>
              <a:t>Dolor</a:t>
            </a:r>
            <a:endParaRPr lang="ru-RU" sz="1400" dirty="0"/>
          </a:p>
          <a:p>
            <a:r>
              <a:rPr lang="da-DK" sz="1400" dirty="0"/>
              <a:t>Lorem Ipsum</a:t>
            </a:r>
            <a:r>
              <a:rPr lang="ru-RU" sz="1400" dirty="0"/>
              <a:t> </a:t>
            </a:r>
            <a:r>
              <a:rPr lang="da-DK" sz="1400" dirty="0"/>
              <a:t>Dolor</a:t>
            </a:r>
            <a:endParaRPr lang="ru-RU" sz="1400" dirty="0"/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E058E9F0-D239-4039-B87B-F9C292AD3904}"/>
              </a:ext>
            </a:extLst>
          </p:cNvPr>
          <p:cNvCxnSpPr>
            <a:cxnSpLocks/>
          </p:cNvCxnSpPr>
          <p:nvPr/>
        </p:nvCxnSpPr>
        <p:spPr>
          <a:xfrm>
            <a:off x="1110450" y="4914000"/>
            <a:ext cx="1569375" cy="0"/>
          </a:xfrm>
          <a:prstGeom prst="line">
            <a:avLst/>
          </a:prstGeom>
          <a:ln w="222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Звезда: 5 точек 10">
            <a:extLst>
              <a:ext uri="{FF2B5EF4-FFF2-40B4-BE49-F238E27FC236}">
                <a16:creationId xmlns:a16="http://schemas.microsoft.com/office/drawing/2014/main" id="{653A61AF-25EC-4E34-98B4-B4D744596A79}"/>
              </a:ext>
            </a:extLst>
          </p:cNvPr>
          <p:cNvSpPr/>
          <p:nvPr/>
        </p:nvSpPr>
        <p:spPr>
          <a:xfrm>
            <a:off x="1138575" y="5441400"/>
            <a:ext cx="236250" cy="236250"/>
          </a:xfrm>
          <a:prstGeom prst="star5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Звезда: 5 точек 11">
            <a:extLst>
              <a:ext uri="{FF2B5EF4-FFF2-40B4-BE49-F238E27FC236}">
                <a16:creationId xmlns:a16="http://schemas.microsoft.com/office/drawing/2014/main" id="{1F7DBC8B-D228-4FAC-A782-BD59345D1EFC}"/>
              </a:ext>
            </a:extLst>
          </p:cNvPr>
          <p:cNvSpPr/>
          <p:nvPr/>
        </p:nvSpPr>
        <p:spPr>
          <a:xfrm>
            <a:off x="1429800" y="5441400"/>
            <a:ext cx="236250" cy="236250"/>
          </a:xfrm>
          <a:prstGeom prst="star5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Звезда: 5 точек 12">
            <a:extLst>
              <a:ext uri="{FF2B5EF4-FFF2-40B4-BE49-F238E27FC236}">
                <a16:creationId xmlns:a16="http://schemas.microsoft.com/office/drawing/2014/main" id="{6A8AAB2E-6E71-4E86-B9D7-7036F48AEF75}"/>
              </a:ext>
            </a:extLst>
          </p:cNvPr>
          <p:cNvSpPr/>
          <p:nvPr/>
        </p:nvSpPr>
        <p:spPr>
          <a:xfrm>
            <a:off x="1722300" y="5442750"/>
            <a:ext cx="236250" cy="236250"/>
          </a:xfrm>
          <a:prstGeom prst="star5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Звезда: 5 точек 13">
            <a:extLst>
              <a:ext uri="{FF2B5EF4-FFF2-40B4-BE49-F238E27FC236}">
                <a16:creationId xmlns:a16="http://schemas.microsoft.com/office/drawing/2014/main" id="{553809F1-E9FE-4B45-94EF-932ED4A66E3A}"/>
              </a:ext>
            </a:extLst>
          </p:cNvPr>
          <p:cNvSpPr/>
          <p:nvPr/>
        </p:nvSpPr>
        <p:spPr>
          <a:xfrm>
            <a:off x="2014800" y="5442750"/>
            <a:ext cx="236250" cy="236250"/>
          </a:xfrm>
          <a:prstGeom prst="star5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Звезда: 5 точек 14">
            <a:extLst>
              <a:ext uri="{FF2B5EF4-FFF2-40B4-BE49-F238E27FC236}">
                <a16:creationId xmlns:a16="http://schemas.microsoft.com/office/drawing/2014/main" id="{908D4FD1-2786-4AAF-A37E-AFDA9DB97442}"/>
              </a:ext>
            </a:extLst>
          </p:cNvPr>
          <p:cNvSpPr/>
          <p:nvPr/>
        </p:nvSpPr>
        <p:spPr>
          <a:xfrm>
            <a:off x="2307300" y="5442750"/>
            <a:ext cx="236250" cy="236250"/>
          </a:xfrm>
          <a:prstGeom prst="star5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DC0F686-AB47-4B64-A26F-460F91F83455}"/>
              </a:ext>
            </a:extLst>
          </p:cNvPr>
          <p:cNvSpPr txBox="1"/>
          <p:nvPr/>
        </p:nvSpPr>
        <p:spPr>
          <a:xfrm>
            <a:off x="1037325" y="5023137"/>
            <a:ext cx="11515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Lorem Ipsum</a:t>
            </a:r>
            <a:endParaRPr lang="ru-RU" sz="14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A6AE77E-706E-47C5-B0B9-85B2A02D1BCB}"/>
              </a:ext>
            </a:extLst>
          </p:cNvPr>
          <p:cNvSpPr txBox="1"/>
          <p:nvPr/>
        </p:nvSpPr>
        <p:spPr>
          <a:xfrm>
            <a:off x="778359" y="2339712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</a:rPr>
              <a:t>01</a:t>
            </a: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2C15EA4C-8D40-4852-9557-083BBE6549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035050" y="2374611"/>
            <a:ext cx="432000" cy="432000"/>
          </a:xfrm>
          <a:prstGeom prst="rect">
            <a:avLst/>
          </a:prstGeom>
        </p:spPr>
      </p:pic>
      <p:sp>
        <p:nvSpPr>
          <p:cNvPr id="19" name="Прямоугольный треугольник 18">
            <a:extLst>
              <a:ext uri="{FF2B5EF4-FFF2-40B4-BE49-F238E27FC236}">
                <a16:creationId xmlns:a16="http://schemas.microsoft.com/office/drawing/2014/main" id="{E448CAB4-DD95-4EBE-843C-AB1B470A4A0D}"/>
              </a:ext>
            </a:extLst>
          </p:cNvPr>
          <p:cNvSpPr/>
          <p:nvPr/>
        </p:nvSpPr>
        <p:spPr>
          <a:xfrm rot="16200000">
            <a:off x="3539063" y="2079112"/>
            <a:ext cx="179794" cy="17957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: скругленные верхние углы 19">
            <a:extLst>
              <a:ext uri="{FF2B5EF4-FFF2-40B4-BE49-F238E27FC236}">
                <a16:creationId xmlns:a16="http://schemas.microsoft.com/office/drawing/2014/main" id="{EB48B667-8154-44FF-B4E2-F9B8357CA457}"/>
              </a:ext>
            </a:extLst>
          </p:cNvPr>
          <p:cNvSpPr/>
          <p:nvPr/>
        </p:nvSpPr>
        <p:spPr>
          <a:xfrm rot="5400000">
            <a:off x="2819175" y="2973375"/>
            <a:ext cx="3780000" cy="1991250"/>
          </a:xfrm>
          <a:prstGeom prst="round2SameRect">
            <a:avLst>
              <a:gd name="adj1" fmla="val 11028"/>
              <a:gd name="adj2" fmla="val 0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63500" sx="103000" sy="103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Прямоугольник: скругленные верхние углы 20">
            <a:extLst>
              <a:ext uri="{FF2B5EF4-FFF2-40B4-BE49-F238E27FC236}">
                <a16:creationId xmlns:a16="http://schemas.microsoft.com/office/drawing/2014/main" id="{08F4F047-696C-495B-B85D-23B084653CC3}"/>
              </a:ext>
            </a:extLst>
          </p:cNvPr>
          <p:cNvSpPr/>
          <p:nvPr/>
        </p:nvSpPr>
        <p:spPr>
          <a:xfrm rot="5400000">
            <a:off x="4197300" y="1600875"/>
            <a:ext cx="675000" cy="1991250"/>
          </a:xfrm>
          <a:prstGeom prst="round2Same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Прямоугольный треугольник 21">
            <a:extLst>
              <a:ext uri="{FF2B5EF4-FFF2-40B4-BE49-F238E27FC236}">
                <a16:creationId xmlns:a16="http://schemas.microsoft.com/office/drawing/2014/main" id="{78EB05CD-FD69-4C13-BB87-70A73A7FFCC2}"/>
              </a:ext>
            </a:extLst>
          </p:cNvPr>
          <p:cNvSpPr/>
          <p:nvPr/>
        </p:nvSpPr>
        <p:spPr>
          <a:xfrm rot="10800000">
            <a:off x="3539063" y="2934000"/>
            <a:ext cx="179794" cy="17957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D910FBE-4AAE-4CB2-A0B7-BD48DD1FBC47}"/>
              </a:ext>
            </a:extLst>
          </p:cNvPr>
          <p:cNvSpPr txBox="1"/>
          <p:nvPr/>
        </p:nvSpPr>
        <p:spPr>
          <a:xfrm>
            <a:off x="3924024" y="3161661"/>
            <a:ext cx="15703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/>
              <a:t>Lorem Ipsum</a:t>
            </a:r>
            <a:endParaRPr lang="ru-RU" sz="2000" b="1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75595CB-61C7-4E3F-B159-B21C13980923}"/>
              </a:ext>
            </a:extLst>
          </p:cNvPr>
          <p:cNvSpPr txBox="1"/>
          <p:nvPr/>
        </p:nvSpPr>
        <p:spPr>
          <a:xfrm>
            <a:off x="3887925" y="3680336"/>
            <a:ext cx="16425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/>
              <a:t>Lorem Ipsum Dolor Lorem Ipsum</a:t>
            </a:r>
            <a:r>
              <a:rPr lang="ru-RU" sz="1400" dirty="0"/>
              <a:t> </a:t>
            </a:r>
            <a:r>
              <a:rPr lang="da-DK" sz="1400" dirty="0"/>
              <a:t>Dolor</a:t>
            </a:r>
            <a:endParaRPr lang="ru-RU" sz="1400" dirty="0"/>
          </a:p>
          <a:p>
            <a:r>
              <a:rPr lang="da-DK" sz="1400" dirty="0"/>
              <a:t>Lorem Ipsum</a:t>
            </a:r>
            <a:r>
              <a:rPr lang="ru-RU" sz="1400" dirty="0"/>
              <a:t> </a:t>
            </a:r>
            <a:r>
              <a:rPr lang="da-DK" sz="1400" dirty="0"/>
              <a:t>Dolor</a:t>
            </a:r>
            <a:endParaRPr lang="ru-RU" sz="1400" dirty="0"/>
          </a:p>
        </p:txBody>
      </p:sp>
      <p:cxnSp>
        <p:nvCxnSpPr>
          <p:cNvPr id="25" name="Прямая соединительная линия 24">
            <a:extLst>
              <a:ext uri="{FF2B5EF4-FFF2-40B4-BE49-F238E27FC236}">
                <a16:creationId xmlns:a16="http://schemas.microsoft.com/office/drawing/2014/main" id="{8A55159E-AFCA-435D-AEF8-2CABC29DE45B}"/>
              </a:ext>
            </a:extLst>
          </p:cNvPr>
          <p:cNvCxnSpPr>
            <a:cxnSpLocks/>
          </p:cNvCxnSpPr>
          <p:nvPr/>
        </p:nvCxnSpPr>
        <p:spPr>
          <a:xfrm>
            <a:off x="3961050" y="4914000"/>
            <a:ext cx="1569375" cy="0"/>
          </a:xfrm>
          <a:prstGeom prst="line">
            <a:avLst/>
          </a:prstGeom>
          <a:ln w="222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Звезда: 5 точек 25">
            <a:extLst>
              <a:ext uri="{FF2B5EF4-FFF2-40B4-BE49-F238E27FC236}">
                <a16:creationId xmlns:a16="http://schemas.microsoft.com/office/drawing/2014/main" id="{41F61F21-22D0-4072-A572-C4875F96966C}"/>
              </a:ext>
            </a:extLst>
          </p:cNvPr>
          <p:cNvSpPr/>
          <p:nvPr/>
        </p:nvSpPr>
        <p:spPr>
          <a:xfrm>
            <a:off x="3989175" y="5441400"/>
            <a:ext cx="236250" cy="236250"/>
          </a:xfrm>
          <a:prstGeom prst="star5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Звезда: 5 точек 26">
            <a:extLst>
              <a:ext uri="{FF2B5EF4-FFF2-40B4-BE49-F238E27FC236}">
                <a16:creationId xmlns:a16="http://schemas.microsoft.com/office/drawing/2014/main" id="{5BED1010-E52E-4F08-B76A-7AA2E34DBE27}"/>
              </a:ext>
            </a:extLst>
          </p:cNvPr>
          <p:cNvSpPr/>
          <p:nvPr/>
        </p:nvSpPr>
        <p:spPr>
          <a:xfrm>
            <a:off x="4280400" y="5441400"/>
            <a:ext cx="236250" cy="236250"/>
          </a:xfrm>
          <a:prstGeom prst="star5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Звезда: 5 точек 27">
            <a:extLst>
              <a:ext uri="{FF2B5EF4-FFF2-40B4-BE49-F238E27FC236}">
                <a16:creationId xmlns:a16="http://schemas.microsoft.com/office/drawing/2014/main" id="{161B8209-5093-4559-A00F-235257011A71}"/>
              </a:ext>
            </a:extLst>
          </p:cNvPr>
          <p:cNvSpPr/>
          <p:nvPr/>
        </p:nvSpPr>
        <p:spPr>
          <a:xfrm>
            <a:off x="4572900" y="5442750"/>
            <a:ext cx="236250" cy="236250"/>
          </a:xfrm>
          <a:prstGeom prst="star5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Звезда: 5 точек 28">
            <a:extLst>
              <a:ext uri="{FF2B5EF4-FFF2-40B4-BE49-F238E27FC236}">
                <a16:creationId xmlns:a16="http://schemas.microsoft.com/office/drawing/2014/main" id="{F009DE74-8732-4321-918D-4190973FC11F}"/>
              </a:ext>
            </a:extLst>
          </p:cNvPr>
          <p:cNvSpPr/>
          <p:nvPr/>
        </p:nvSpPr>
        <p:spPr>
          <a:xfrm>
            <a:off x="4865400" y="5442750"/>
            <a:ext cx="236250" cy="236250"/>
          </a:xfrm>
          <a:prstGeom prst="star5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Звезда: 5 точек 29">
            <a:extLst>
              <a:ext uri="{FF2B5EF4-FFF2-40B4-BE49-F238E27FC236}">
                <a16:creationId xmlns:a16="http://schemas.microsoft.com/office/drawing/2014/main" id="{353442E2-E9EF-4617-9886-089BFB4B7CE6}"/>
              </a:ext>
            </a:extLst>
          </p:cNvPr>
          <p:cNvSpPr/>
          <p:nvPr/>
        </p:nvSpPr>
        <p:spPr>
          <a:xfrm>
            <a:off x="5157900" y="5442750"/>
            <a:ext cx="236250" cy="236250"/>
          </a:xfrm>
          <a:prstGeom prst="star5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D382546-C95E-4925-89E5-2F325D32A534}"/>
              </a:ext>
            </a:extLst>
          </p:cNvPr>
          <p:cNvSpPr txBox="1"/>
          <p:nvPr/>
        </p:nvSpPr>
        <p:spPr>
          <a:xfrm>
            <a:off x="3887925" y="5023137"/>
            <a:ext cx="11515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Lorem Ipsum</a:t>
            </a:r>
            <a:endParaRPr lang="ru-RU" sz="1400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C5DA114-8BDC-42DD-8BE1-2CBF96C6D821}"/>
              </a:ext>
            </a:extLst>
          </p:cNvPr>
          <p:cNvSpPr txBox="1"/>
          <p:nvPr/>
        </p:nvSpPr>
        <p:spPr>
          <a:xfrm>
            <a:off x="3691507" y="2324320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</a:rPr>
              <a:t>02</a:t>
            </a:r>
          </a:p>
        </p:txBody>
      </p:sp>
      <p:sp>
        <p:nvSpPr>
          <p:cNvPr id="33" name="Прямоугольный треугольник 32">
            <a:extLst>
              <a:ext uri="{FF2B5EF4-FFF2-40B4-BE49-F238E27FC236}">
                <a16:creationId xmlns:a16="http://schemas.microsoft.com/office/drawing/2014/main" id="{3966F74A-3F31-4FCF-956F-2D0B7114B1F2}"/>
              </a:ext>
            </a:extLst>
          </p:cNvPr>
          <p:cNvSpPr/>
          <p:nvPr/>
        </p:nvSpPr>
        <p:spPr>
          <a:xfrm rot="16200000">
            <a:off x="6389663" y="2079112"/>
            <a:ext cx="179794" cy="17957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: скругленные верхние углы 33">
            <a:extLst>
              <a:ext uri="{FF2B5EF4-FFF2-40B4-BE49-F238E27FC236}">
                <a16:creationId xmlns:a16="http://schemas.microsoft.com/office/drawing/2014/main" id="{E829776C-965B-487E-86D8-06C9B69416CB}"/>
              </a:ext>
            </a:extLst>
          </p:cNvPr>
          <p:cNvSpPr/>
          <p:nvPr/>
        </p:nvSpPr>
        <p:spPr>
          <a:xfrm rot="5400000">
            <a:off x="5669775" y="2973375"/>
            <a:ext cx="3780000" cy="1991250"/>
          </a:xfrm>
          <a:prstGeom prst="round2SameRect">
            <a:avLst>
              <a:gd name="adj1" fmla="val 11028"/>
              <a:gd name="adj2" fmla="val 0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63500" sx="103000" sy="103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5" name="Прямоугольник: скругленные верхние углы 34">
            <a:extLst>
              <a:ext uri="{FF2B5EF4-FFF2-40B4-BE49-F238E27FC236}">
                <a16:creationId xmlns:a16="http://schemas.microsoft.com/office/drawing/2014/main" id="{0B0C7FBA-578A-472D-8430-F0B1BC305A13}"/>
              </a:ext>
            </a:extLst>
          </p:cNvPr>
          <p:cNvSpPr/>
          <p:nvPr/>
        </p:nvSpPr>
        <p:spPr>
          <a:xfrm rot="5400000">
            <a:off x="7047900" y="1600875"/>
            <a:ext cx="675000" cy="1991250"/>
          </a:xfrm>
          <a:prstGeom prst="round2Same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ый треугольник 35">
            <a:extLst>
              <a:ext uri="{FF2B5EF4-FFF2-40B4-BE49-F238E27FC236}">
                <a16:creationId xmlns:a16="http://schemas.microsoft.com/office/drawing/2014/main" id="{9B530CF0-B937-4FF8-AD54-91604566D4E8}"/>
              </a:ext>
            </a:extLst>
          </p:cNvPr>
          <p:cNvSpPr/>
          <p:nvPr/>
        </p:nvSpPr>
        <p:spPr>
          <a:xfrm rot="10800000">
            <a:off x="6389663" y="2934000"/>
            <a:ext cx="179794" cy="17957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AF36BC8-59B4-4AF3-8379-0D21B5724919}"/>
              </a:ext>
            </a:extLst>
          </p:cNvPr>
          <p:cNvSpPr txBox="1"/>
          <p:nvPr/>
        </p:nvSpPr>
        <p:spPr>
          <a:xfrm>
            <a:off x="6774624" y="3161661"/>
            <a:ext cx="15703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/>
              <a:t>Lorem Ipsum</a:t>
            </a:r>
            <a:endParaRPr lang="ru-RU" sz="2000" b="1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7FCD8BD-BA97-4A88-9614-58B59E2C29B7}"/>
              </a:ext>
            </a:extLst>
          </p:cNvPr>
          <p:cNvSpPr txBox="1"/>
          <p:nvPr/>
        </p:nvSpPr>
        <p:spPr>
          <a:xfrm>
            <a:off x="6738525" y="3680336"/>
            <a:ext cx="16425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/>
              <a:t>Lorem Ipsum Dolor Lorem Ipsum</a:t>
            </a:r>
            <a:r>
              <a:rPr lang="ru-RU" sz="1400" dirty="0"/>
              <a:t> </a:t>
            </a:r>
            <a:r>
              <a:rPr lang="da-DK" sz="1400" dirty="0"/>
              <a:t>Dolor</a:t>
            </a:r>
            <a:endParaRPr lang="ru-RU" sz="1400" dirty="0"/>
          </a:p>
          <a:p>
            <a:r>
              <a:rPr lang="da-DK" sz="1400" dirty="0"/>
              <a:t>Lorem Ipsum</a:t>
            </a:r>
            <a:r>
              <a:rPr lang="ru-RU" sz="1400" dirty="0"/>
              <a:t> </a:t>
            </a:r>
            <a:r>
              <a:rPr lang="da-DK" sz="1400" dirty="0"/>
              <a:t>Dolor</a:t>
            </a:r>
            <a:endParaRPr lang="ru-RU" sz="1400" dirty="0"/>
          </a:p>
        </p:txBody>
      </p:sp>
      <p:cxnSp>
        <p:nvCxnSpPr>
          <p:cNvPr id="39" name="Прямая соединительная линия 38">
            <a:extLst>
              <a:ext uri="{FF2B5EF4-FFF2-40B4-BE49-F238E27FC236}">
                <a16:creationId xmlns:a16="http://schemas.microsoft.com/office/drawing/2014/main" id="{41171453-1BDA-40ED-922B-FF45D249CE0E}"/>
              </a:ext>
            </a:extLst>
          </p:cNvPr>
          <p:cNvCxnSpPr>
            <a:cxnSpLocks/>
          </p:cNvCxnSpPr>
          <p:nvPr/>
        </p:nvCxnSpPr>
        <p:spPr>
          <a:xfrm>
            <a:off x="6811650" y="4914000"/>
            <a:ext cx="1569375" cy="0"/>
          </a:xfrm>
          <a:prstGeom prst="line">
            <a:avLst/>
          </a:prstGeom>
          <a:ln w="222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Звезда: 5 точек 39">
            <a:extLst>
              <a:ext uri="{FF2B5EF4-FFF2-40B4-BE49-F238E27FC236}">
                <a16:creationId xmlns:a16="http://schemas.microsoft.com/office/drawing/2014/main" id="{170604C7-6B5B-4497-9D89-DA88AA510C6A}"/>
              </a:ext>
            </a:extLst>
          </p:cNvPr>
          <p:cNvSpPr/>
          <p:nvPr/>
        </p:nvSpPr>
        <p:spPr>
          <a:xfrm>
            <a:off x="6839775" y="5441400"/>
            <a:ext cx="236250" cy="236250"/>
          </a:xfrm>
          <a:prstGeom prst="star5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Звезда: 5 точек 40">
            <a:extLst>
              <a:ext uri="{FF2B5EF4-FFF2-40B4-BE49-F238E27FC236}">
                <a16:creationId xmlns:a16="http://schemas.microsoft.com/office/drawing/2014/main" id="{A7662D8A-6D3B-457E-BCA6-A1B79D547C25}"/>
              </a:ext>
            </a:extLst>
          </p:cNvPr>
          <p:cNvSpPr/>
          <p:nvPr/>
        </p:nvSpPr>
        <p:spPr>
          <a:xfrm>
            <a:off x="7131000" y="5441400"/>
            <a:ext cx="236250" cy="236250"/>
          </a:xfrm>
          <a:prstGeom prst="star5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Звезда: 5 точек 41">
            <a:extLst>
              <a:ext uri="{FF2B5EF4-FFF2-40B4-BE49-F238E27FC236}">
                <a16:creationId xmlns:a16="http://schemas.microsoft.com/office/drawing/2014/main" id="{A000342E-BEE1-44E1-9B01-2364F496ACCA}"/>
              </a:ext>
            </a:extLst>
          </p:cNvPr>
          <p:cNvSpPr/>
          <p:nvPr/>
        </p:nvSpPr>
        <p:spPr>
          <a:xfrm>
            <a:off x="7423500" y="5442750"/>
            <a:ext cx="236250" cy="236250"/>
          </a:xfrm>
          <a:prstGeom prst="star5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Звезда: 5 точек 42">
            <a:extLst>
              <a:ext uri="{FF2B5EF4-FFF2-40B4-BE49-F238E27FC236}">
                <a16:creationId xmlns:a16="http://schemas.microsoft.com/office/drawing/2014/main" id="{7EF1DF0B-8FF2-408A-B562-F21D0E41DFE0}"/>
              </a:ext>
            </a:extLst>
          </p:cNvPr>
          <p:cNvSpPr/>
          <p:nvPr/>
        </p:nvSpPr>
        <p:spPr>
          <a:xfrm>
            <a:off x="7716000" y="5442750"/>
            <a:ext cx="236250" cy="236250"/>
          </a:xfrm>
          <a:prstGeom prst="star5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Звезда: 5 точек 43">
            <a:extLst>
              <a:ext uri="{FF2B5EF4-FFF2-40B4-BE49-F238E27FC236}">
                <a16:creationId xmlns:a16="http://schemas.microsoft.com/office/drawing/2014/main" id="{10AA5F31-C307-454C-BC22-BD1390583DEC}"/>
              </a:ext>
            </a:extLst>
          </p:cNvPr>
          <p:cNvSpPr/>
          <p:nvPr/>
        </p:nvSpPr>
        <p:spPr>
          <a:xfrm>
            <a:off x="8008500" y="5442750"/>
            <a:ext cx="236250" cy="236250"/>
          </a:xfrm>
          <a:prstGeom prst="star5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9CDEF41E-24E6-4F53-BA97-8D6A0AD35EBD}"/>
              </a:ext>
            </a:extLst>
          </p:cNvPr>
          <p:cNvSpPr txBox="1"/>
          <p:nvPr/>
        </p:nvSpPr>
        <p:spPr>
          <a:xfrm>
            <a:off x="6738525" y="5023137"/>
            <a:ext cx="11515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Lorem Ipsum</a:t>
            </a:r>
            <a:endParaRPr lang="ru-RU" sz="1400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A80C29AF-1634-40E1-BA22-FCA7D786B13A}"/>
              </a:ext>
            </a:extLst>
          </p:cNvPr>
          <p:cNvSpPr txBox="1"/>
          <p:nvPr/>
        </p:nvSpPr>
        <p:spPr>
          <a:xfrm>
            <a:off x="6537599" y="2305278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</a:rPr>
              <a:t>03</a:t>
            </a:r>
          </a:p>
        </p:txBody>
      </p:sp>
      <p:sp>
        <p:nvSpPr>
          <p:cNvPr id="47" name="Прямоугольный треугольник 46">
            <a:extLst>
              <a:ext uri="{FF2B5EF4-FFF2-40B4-BE49-F238E27FC236}">
                <a16:creationId xmlns:a16="http://schemas.microsoft.com/office/drawing/2014/main" id="{977A5293-6003-4334-AAFB-608DCBAC65BF}"/>
              </a:ext>
            </a:extLst>
          </p:cNvPr>
          <p:cNvSpPr/>
          <p:nvPr/>
        </p:nvSpPr>
        <p:spPr>
          <a:xfrm rot="16200000">
            <a:off x="9240263" y="2079112"/>
            <a:ext cx="179794" cy="17957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: скругленные верхние углы 47">
            <a:extLst>
              <a:ext uri="{FF2B5EF4-FFF2-40B4-BE49-F238E27FC236}">
                <a16:creationId xmlns:a16="http://schemas.microsoft.com/office/drawing/2014/main" id="{434D7237-CFE2-4569-A8AE-55BFC5ACF6DD}"/>
              </a:ext>
            </a:extLst>
          </p:cNvPr>
          <p:cNvSpPr/>
          <p:nvPr/>
        </p:nvSpPr>
        <p:spPr>
          <a:xfrm rot="5400000">
            <a:off x="8520375" y="2973375"/>
            <a:ext cx="3780000" cy="1991250"/>
          </a:xfrm>
          <a:prstGeom prst="round2SameRect">
            <a:avLst>
              <a:gd name="adj1" fmla="val 11028"/>
              <a:gd name="adj2" fmla="val 0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63500" sx="103000" sy="103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9" name="Прямоугольник: скругленные верхние углы 48">
            <a:extLst>
              <a:ext uri="{FF2B5EF4-FFF2-40B4-BE49-F238E27FC236}">
                <a16:creationId xmlns:a16="http://schemas.microsoft.com/office/drawing/2014/main" id="{AF411B0D-7110-4A3A-85C3-ED826BAD1BBB}"/>
              </a:ext>
            </a:extLst>
          </p:cNvPr>
          <p:cNvSpPr/>
          <p:nvPr/>
        </p:nvSpPr>
        <p:spPr>
          <a:xfrm rot="5400000">
            <a:off x="9898500" y="1600875"/>
            <a:ext cx="675000" cy="1991250"/>
          </a:xfrm>
          <a:prstGeom prst="round2Same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Прямоугольный треугольник 49">
            <a:extLst>
              <a:ext uri="{FF2B5EF4-FFF2-40B4-BE49-F238E27FC236}">
                <a16:creationId xmlns:a16="http://schemas.microsoft.com/office/drawing/2014/main" id="{5715F8FE-45BC-4CA5-A482-C9869E93CFF2}"/>
              </a:ext>
            </a:extLst>
          </p:cNvPr>
          <p:cNvSpPr/>
          <p:nvPr/>
        </p:nvSpPr>
        <p:spPr>
          <a:xfrm rot="10800000">
            <a:off x="9240263" y="2934000"/>
            <a:ext cx="179794" cy="17957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A729A634-5FD9-4C00-B9B6-95C26C7C38B6}"/>
              </a:ext>
            </a:extLst>
          </p:cNvPr>
          <p:cNvSpPr txBox="1"/>
          <p:nvPr/>
        </p:nvSpPr>
        <p:spPr>
          <a:xfrm>
            <a:off x="9625224" y="3161661"/>
            <a:ext cx="15703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/>
              <a:t>Lorem Ipsum</a:t>
            </a:r>
            <a:endParaRPr lang="ru-RU" sz="2000" b="1" dirty="0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CF989569-418E-44C0-B257-EF4473054584}"/>
              </a:ext>
            </a:extLst>
          </p:cNvPr>
          <p:cNvSpPr txBox="1"/>
          <p:nvPr/>
        </p:nvSpPr>
        <p:spPr>
          <a:xfrm>
            <a:off x="9589125" y="3680336"/>
            <a:ext cx="16425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/>
              <a:t>Lorem Ipsum Dolor Lorem Ipsum</a:t>
            </a:r>
            <a:r>
              <a:rPr lang="ru-RU" sz="1400" dirty="0"/>
              <a:t> </a:t>
            </a:r>
            <a:r>
              <a:rPr lang="da-DK" sz="1400" dirty="0"/>
              <a:t>Dolor</a:t>
            </a:r>
            <a:endParaRPr lang="ru-RU" sz="1400" dirty="0"/>
          </a:p>
          <a:p>
            <a:r>
              <a:rPr lang="da-DK" sz="1400" dirty="0"/>
              <a:t>Lorem Ipsum</a:t>
            </a:r>
            <a:r>
              <a:rPr lang="ru-RU" sz="1400" dirty="0"/>
              <a:t> </a:t>
            </a:r>
            <a:r>
              <a:rPr lang="da-DK" sz="1400" dirty="0"/>
              <a:t>Dolor</a:t>
            </a:r>
            <a:endParaRPr lang="ru-RU" sz="1400" dirty="0"/>
          </a:p>
        </p:txBody>
      </p:sp>
      <p:cxnSp>
        <p:nvCxnSpPr>
          <p:cNvPr id="53" name="Прямая соединительная линия 52">
            <a:extLst>
              <a:ext uri="{FF2B5EF4-FFF2-40B4-BE49-F238E27FC236}">
                <a16:creationId xmlns:a16="http://schemas.microsoft.com/office/drawing/2014/main" id="{56282814-7E4C-4325-AB2C-12043B6AA80A}"/>
              </a:ext>
            </a:extLst>
          </p:cNvPr>
          <p:cNvCxnSpPr>
            <a:cxnSpLocks/>
          </p:cNvCxnSpPr>
          <p:nvPr/>
        </p:nvCxnSpPr>
        <p:spPr>
          <a:xfrm>
            <a:off x="9662250" y="4914000"/>
            <a:ext cx="1569375" cy="0"/>
          </a:xfrm>
          <a:prstGeom prst="line">
            <a:avLst/>
          </a:prstGeom>
          <a:ln w="222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Звезда: 5 точек 53">
            <a:extLst>
              <a:ext uri="{FF2B5EF4-FFF2-40B4-BE49-F238E27FC236}">
                <a16:creationId xmlns:a16="http://schemas.microsoft.com/office/drawing/2014/main" id="{9C85C265-32AF-4D1C-A44E-35344706284C}"/>
              </a:ext>
            </a:extLst>
          </p:cNvPr>
          <p:cNvSpPr/>
          <p:nvPr/>
        </p:nvSpPr>
        <p:spPr>
          <a:xfrm>
            <a:off x="9690375" y="5441400"/>
            <a:ext cx="236250" cy="236250"/>
          </a:xfrm>
          <a:prstGeom prst="star5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Звезда: 5 точек 54">
            <a:extLst>
              <a:ext uri="{FF2B5EF4-FFF2-40B4-BE49-F238E27FC236}">
                <a16:creationId xmlns:a16="http://schemas.microsoft.com/office/drawing/2014/main" id="{16BFCB3D-C7F9-4F1C-AB2B-35BC09782E68}"/>
              </a:ext>
            </a:extLst>
          </p:cNvPr>
          <p:cNvSpPr/>
          <p:nvPr/>
        </p:nvSpPr>
        <p:spPr>
          <a:xfrm>
            <a:off x="9981600" y="5441400"/>
            <a:ext cx="236250" cy="236250"/>
          </a:xfrm>
          <a:prstGeom prst="star5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Звезда: 5 точек 55">
            <a:extLst>
              <a:ext uri="{FF2B5EF4-FFF2-40B4-BE49-F238E27FC236}">
                <a16:creationId xmlns:a16="http://schemas.microsoft.com/office/drawing/2014/main" id="{366A1BEA-B99E-428F-8BDB-CAFA1DA6F987}"/>
              </a:ext>
            </a:extLst>
          </p:cNvPr>
          <p:cNvSpPr/>
          <p:nvPr/>
        </p:nvSpPr>
        <p:spPr>
          <a:xfrm>
            <a:off x="10274100" y="5442750"/>
            <a:ext cx="236250" cy="236250"/>
          </a:xfrm>
          <a:prstGeom prst="star5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Звезда: 5 точек 56">
            <a:extLst>
              <a:ext uri="{FF2B5EF4-FFF2-40B4-BE49-F238E27FC236}">
                <a16:creationId xmlns:a16="http://schemas.microsoft.com/office/drawing/2014/main" id="{43E5A95A-75DB-4DA4-9C27-4A6E728CBFF2}"/>
              </a:ext>
            </a:extLst>
          </p:cNvPr>
          <p:cNvSpPr/>
          <p:nvPr/>
        </p:nvSpPr>
        <p:spPr>
          <a:xfrm>
            <a:off x="10566600" y="5442750"/>
            <a:ext cx="236250" cy="236250"/>
          </a:xfrm>
          <a:prstGeom prst="star5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Звезда: 5 точек 57">
            <a:extLst>
              <a:ext uri="{FF2B5EF4-FFF2-40B4-BE49-F238E27FC236}">
                <a16:creationId xmlns:a16="http://schemas.microsoft.com/office/drawing/2014/main" id="{21B705E2-99D9-486C-9AF4-B2D0DCD07EFB}"/>
              </a:ext>
            </a:extLst>
          </p:cNvPr>
          <p:cNvSpPr/>
          <p:nvPr/>
        </p:nvSpPr>
        <p:spPr>
          <a:xfrm>
            <a:off x="10859100" y="5442750"/>
            <a:ext cx="236250" cy="236250"/>
          </a:xfrm>
          <a:prstGeom prst="star5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900D10BD-F0CF-47DB-925C-484173979125}"/>
              </a:ext>
            </a:extLst>
          </p:cNvPr>
          <p:cNvSpPr txBox="1"/>
          <p:nvPr/>
        </p:nvSpPr>
        <p:spPr>
          <a:xfrm>
            <a:off x="9589125" y="5023137"/>
            <a:ext cx="11515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Lorem Ipsum</a:t>
            </a:r>
            <a:endParaRPr lang="ru-RU" sz="1400" dirty="0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B998657D-8CD0-412E-BB2D-78E7FAC18791}"/>
              </a:ext>
            </a:extLst>
          </p:cNvPr>
          <p:cNvSpPr txBox="1"/>
          <p:nvPr/>
        </p:nvSpPr>
        <p:spPr>
          <a:xfrm>
            <a:off x="9425714" y="2310359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</a:rPr>
              <a:t>04</a:t>
            </a:r>
          </a:p>
        </p:txBody>
      </p:sp>
      <p:pic>
        <p:nvPicPr>
          <p:cNvPr id="61" name="Рисунок 60">
            <a:extLst>
              <a:ext uri="{FF2B5EF4-FFF2-40B4-BE49-F238E27FC236}">
                <a16:creationId xmlns:a16="http://schemas.microsoft.com/office/drawing/2014/main" id="{256C2AA4-2D48-4B3A-88F0-DC3588DB19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4941900" y="2374611"/>
            <a:ext cx="432000" cy="432000"/>
          </a:xfrm>
          <a:prstGeom prst="rect">
            <a:avLst/>
          </a:prstGeom>
        </p:spPr>
      </p:pic>
      <p:pic>
        <p:nvPicPr>
          <p:cNvPr id="62" name="Рисунок 61">
            <a:extLst>
              <a:ext uri="{FF2B5EF4-FFF2-40B4-BE49-F238E27FC236}">
                <a16:creationId xmlns:a16="http://schemas.microsoft.com/office/drawing/2014/main" id="{A456C7E6-D7AF-4B6D-9A09-E60ECFC133F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7792500" y="2377550"/>
            <a:ext cx="432000" cy="432000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D76B3E80-4580-4631-AE70-9C40F410C17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10680615" y="2387930"/>
            <a:ext cx="396000" cy="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553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F66A4A-B554-47D5-97AF-28D52764E1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/>
              <a:t>Lorem Ipsum Dolor Sit Amet</a:t>
            </a:r>
            <a:endParaRPr lang="ru-RU" dirty="0"/>
          </a:p>
        </p:txBody>
      </p:sp>
      <p:sp>
        <p:nvSpPr>
          <p:cNvPr id="5" name="Стрелка: вправо 4">
            <a:extLst>
              <a:ext uri="{FF2B5EF4-FFF2-40B4-BE49-F238E27FC236}">
                <a16:creationId xmlns:a16="http://schemas.microsoft.com/office/drawing/2014/main" id="{7A22438B-88DD-44C1-BA85-B848E4B3B72E}"/>
              </a:ext>
            </a:extLst>
          </p:cNvPr>
          <p:cNvSpPr/>
          <p:nvPr/>
        </p:nvSpPr>
        <p:spPr>
          <a:xfrm>
            <a:off x="8301000" y="2574000"/>
            <a:ext cx="2745000" cy="1485000"/>
          </a:xfrm>
          <a:prstGeom prst="rightArrow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ACEC5289-8337-4AA4-93DB-F95AB8EF0FD1}"/>
              </a:ext>
            </a:extLst>
          </p:cNvPr>
          <p:cNvSpPr/>
          <p:nvPr/>
        </p:nvSpPr>
        <p:spPr>
          <a:xfrm>
            <a:off x="6616850" y="2945765"/>
            <a:ext cx="1690500" cy="74041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E69178AE-EAEE-4D2C-A43E-59509CFF2BFC}"/>
              </a:ext>
            </a:extLst>
          </p:cNvPr>
          <p:cNvSpPr/>
          <p:nvPr/>
        </p:nvSpPr>
        <p:spPr>
          <a:xfrm>
            <a:off x="4929525" y="2945764"/>
            <a:ext cx="1690500" cy="74041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A0275F9B-1128-4E03-904B-5D03749CC39D}"/>
              </a:ext>
            </a:extLst>
          </p:cNvPr>
          <p:cNvSpPr/>
          <p:nvPr/>
        </p:nvSpPr>
        <p:spPr>
          <a:xfrm>
            <a:off x="3243305" y="2945764"/>
            <a:ext cx="1690500" cy="74041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8A9E669E-62C1-48F3-9D98-C1EABA01FDBC}"/>
              </a:ext>
            </a:extLst>
          </p:cNvPr>
          <p:cNvSpPr/>
          <p:nvPr/>
        </p:nvSpPr>
        <p:spPr>
          <a:xfrm>
            <a:off x="1552805" y="2945764"/>
            <a:ext cx="1690500" cy="7404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AFA5C0E-E824-48BA-A53A-1D10971E4996}"/>
              </a:ext>
            </a:extLst>
          </p:cNvPr>
          <p:cNvSpPr txBox="1"/>
          <p:nvPr/>
        </p:nvSpPr>
        <p:spPr>
          <a:xfrm>
            <a:off x="8571000" y="2992804"/>
            <a:ext cx="11208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2025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B7F558E-D5A8-4D9F-A5C7-5891A00A264B}"/>
              </a:ext>
            </a:extLst>
          </p:cNvPr>
          <p:cNvSpPr txBox="1"/>
          <p:nvPr/>
        </p:nvSpPr>
        <p:spPr>
          <a:xfrm>
            <a:off x="6916530" y="3004754"/>
            <a:ext cx="11208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2020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7B6E3E5-5B52-4A55-8E12-F9F6D717AA30}"/>
              </a:ext>
            </a:extLst>
          </p:cNvPr>
          <p:cNvSpPr txBox="1"/>
          <p:nvPr/>
        </p:nvSpPr>
        <p:spPr>
          <a:xfrm>
            <a:off x="5219680" y="3004753"/>
            <a:ext cx="11208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2015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F990DA8-D863-4AAB-9BEC-9D6B9AA4A77E}"/>
              </a:ext>
            </a:extLst>
          </p:cNvPr>
          <p:cNvSpPr txBox="1"/>
          <p:nvPr/>
        </p:nvSpPr>
        <p:spPr>
          <a:xfrm>
            <a:off x="3522830" y="3004752"/>
            <a:ext cx="11208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2010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111938D-E762-41EE-9DCA-0696298FC3AE}"/>
              </a:ext>
            </a:extLst>
          </p:cNvPr>
          <p:cNvSpPr txBox="1"/>
          <p:nvPr/>
        </p:nvSpPr>
        <p:spPr>
          <a:xfrm>
            <a:off x="1825980" y="3004751"/>
            <a:ext cx="11208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2005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25" name="Прямоугольник: скругленные углы 24">
            <a:extLst>
              <a:ext uri="{FF2B5EF4-FFF2-40B4-BE49-F238E27FC236}">
                <a16:creationId xmlns:a16="http://schemas.microsoft.com/office/drawing/2014/main" id="{A83EA257-CBBA-4FE5-92A3-CB72B18D0A7D}"/>
              </a:ext>
            </a:extLst>
          </p:cNvPr>
          <p:cNvSpPr/>
          <p:nvPr/>
        </p:nvSpPr>
        <p:spPr>
          <a:xfrm>
            <a:off x="2157298" y="4098034"/>
            <a:ext cx="481514" cy="455966"/>
          </a:xfrm>
          <a:prstGeom prst="roundRect">
            <a:avLst>
              <a:gd name="adj" fmla="val 15755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: скругленные углы 26">
            <a:extLst>
              <a:ext uri="{FF2B5EF4-FFF2-40B4-BE49-F238E27FC236}">
                <a16:creationId xmlns:a16="http://schemas.microsoft.com/office/drawing/2014/main" id="{80AFD7D3-BB05-4CFA-BF21-69C09D9497E9}"/>
              </a:ext>
            </a:extLst>
          </p:cNvPr>
          <p:cNvSpPr/>
          <p:nvPr/>
        </p:nvSpPr>
        <p:spPr>
          <a:xfrm>
            <a:off x="3836099" y="4098034"/>
            <a:ext cx="488110" cy="455966"/>
          </a:xfrm>
          <a:prstGeom prst="roundRect">
            <a:avLst>
              <a:gd name="adj" fmla="val 18919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: скругленные углы 28">
            <a:extLst>
              <a:ext uri="{FF2B5EF4-FFF2-40B4-BE49-F238E27FC236}">
                <a16:creationId xmlns:a16="http://schemas.microsoft.com/office/drawing/2014/main" id="{580B76F7-CFD5-42EC-A7F8-0F2D5E01B1EE}"/>
              </a:ext>
            </a:extLst>
          </p:cNvPr>
          <p:cNvSpPr/>
          <p:nvPr/>
        </p:nvSpPr>
        <p:spPr>
          <a:xfrm>
            <a:off x="5529885" y="4094850"/>
            <a:ext cx="483280" cy="455966"/>
          </a:xfrm>
          <a:prstGeom prst="roundRect">
            <a:avLst>
              <a:gd name="adj" fmla="val 17012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: скругленные углы 30">
            <a:extLst>
              <a:ext uri="{FF2B5EF4-FFF2-40B4-BE49-F238E27FC236}">
                <a16:creationId xmlns:a16="http://schemas.microsoft.com/office/drawing/2014/main" id="{EE2F7F1D-F315-4172-A2E4-888DF544311E}"/>
              </a:ext>
            </a:extLst>
          </p:cNvPr>
          <p:cNvSpPr/>
          <p:nvPr/>
        </p:nvSpPr>
        <p:spPr>
          <a:xfrm>
            <a:off x="7221343" y="4094851"/>
            <a:ext cx="481514" cy="455966"/>
          </a:xfrm>
          <a:prstGeom prst="roundRect">
            <a:avLst>
              <a:gd name="adj" fmla="val 18185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: скругленные углы 32">
            <a:extLst>
              <a:ext uri="{FF2B5EF4-FFF2-40B4-BE49-F238E27FC236}">
                <a16:creationId xmlns:a16="http://schemas.microsoft.com/office/drawing/2014/main" id="{C9275A29-2855-45F9-8CF6-F2F906466448}"/>
              </a:ext>
            </a:extLst>
          </p:cNvPr>
          <p:cNvSpPr/>
          <p:nvPr/>
        </p:nvSpPr>
        <p:spPr>
          <a:xfrm>
            <a:off x="8902233" y="4094850"/>
            <a:ext cx="481514" cy="455966"/>
          </a:xfrm>
          <a:prstGeom prst="roundRect">
            <a:avLst>
              <a:gd name="adj" fmla="val 16645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8CD51721-9F15-442E-84A1-5FA648A5146A}"/>
              </a:ext>
            </a:extLst>
          </p:cNvPr>
          <p:cNvSpPr/>
          <p:nvPr/>
        </p:nvSpPr>
        <p:spPr>
          <a:xfrm>
            <a:off x="1585803" y="4775467"/>
            <a:ext cx="162450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err="1">
                <a:solidFill>
                  <a:schemeClr val="accent1"/>
                </a:solidFill>
              </a:rPr>
              <a:t>Lorem</a:t>
            </a:r>
            <a:r>
              <a:rPr lang="ru-RU" sz="1600" dirty="0">
                <a:solidFill>
                  <a:schemeClr val="accent1"/>
                </a:solidFill>
              </a:rPr>
              <a:t> </a:t>
            </a:r>
            <a:r>
              <a:rPr lang="ru-RU" sz="1600" dirty="0" err="1">
                <a:solidFill>
                  <a:schemeClr val="accent1"/>
                </a:solidFill>
              </a:rPr>
              <a:t>ipsum</a:t>
            </a:r>
            <a:r>
              <a:rPr lang="ru-RU" sz="1600" dirty="0">
                <a:solidFill>
                  <a:schemeClr val="accent1"/>
                </a:solidFill>
              </a:rPr>
              <a:t> </a:t>
            </a:r>
            <a:r>
              <a:rPr lang="ru-RU" sz="1600" dirty="0" err="1">
                <a:solidFill>
                  <a:schemeClr val="accent1"/>
                </a:solidFill>
              </a:rPr>
              <a:t>dolor</a:t>
            </a:r>
            <a:r>
              <a:rPr lang="ru-RU" sz="1600" dirty="0">
                <a:solidFill>
                  <a:schemeClr val="accent1"/>
                </a:solidFill>
              </a:rPr>
              <a:t> </a:t>
            </a:r>
            <a:r>
              <a:rPr lang="ru-RU" sz="1600" dirty="0" err="1">
                <a:solidFill>
                  <a:schemeClr val="accent1"/>
                </a:solidFill>
              </a:rPr>
              <a:t>sit</a:t>
            </a:r>
            <a:r>
              <a:rPr lang="ru-RU" sz="1600" dirty="0">
                <a:solidFill>
                  <a:schemeClr val="accent1"/>
                </a:solidFill>
              </a:rPr>
              <a:t> </a:t>
            </a:r>
            <a:r>
              <a:rPr lang="ru-RU" sz="1600" dirty="0" err="1">
                <a:solidFill>
                  <a:schemeClr val="accent1"/>
                </a:solidFill>
              </a:rPr>
              <a:t>amet</a:t>
            </a:r>
            <a:r>
              <a:rPr lang="ru-RU" sz="1600" dirty="0">
                <a:solidFill>
                  <a:schemeClr val="accent1"/>
                </a:solidFill>
              </a:rPr>
              <a:t>, </a:t>
            </a:r>
            <a:r>
              <a:rPr lang="ru-RU" sz="1600" dirty="0" err="1">
                <a:solidFill>
                  <a:schemeClr val="accent1"/>
                </a:solidFill>
              </a:rPr>
              <a:t>consectetur</a:t>
            </a:r>
            <a:r>
              <a:rPr lang="ru-RU" sz="1600" dirty="0">
                <a:solidFill>
                  <a:schemeClr val="accent1"/>
                </a:solidFill>
              </a:rPr>
              <a:t> </a:t>
            </a:r>
            <a:r>
              <a:rPr lang="ru-RU" sz="1600" dirty="0" err="1">
                <a:solidFill>
                  <a:schemeClr val="accent1"/>
                </a:solidFill>
              </a:rPr>
              <a:t>adipiscing</a:t>
            </a:r>
            <a:r>
              <a:rPr lang="ru-RU" sz="1600" dirty="0">
                <a:solidFill>
                  <a:schemeClr val="accent1"/>
                </a:solidFill>
              </a:rPr>
              <a:t> </a:t>
            </a:r>
            <a:r>
              <a:rPr lang="ru-RU" sz="1600" dirty="0" err="1">
                <a:solidFill>
                  <a:schemeClr val="accent1"/>
                </a:solidFill>
              </a:rPr>
              <a:t>elit</a:t>
            </a:r>
            <a:r>
              <a:rPr lang="ru-RU" sz="1600" dirty="0">
                <a:solidFill>
                  <a:schemeClr val="accent1"/>
                </a:solidFill>
              </a:rPr>
              <a:t>. </a:t>
            </a:r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B852264F-2F33-42C7-A9C2-A5F0C0F75E12}"/>
              </a:ext>
            </a:extLst>
          </p:cNvPr>
          <p:cNvSpPr/>
          <p:nvPr/>
        </p:nvSpPr>
        <p:spPr>
          <a:xfrm>
            <a:off x="3280798" y="4778909"/>
            <a:ext cx="162450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err="1">
                <a:solidFill>
                  <a:schemeClr val="accent1"/>
                </a:solidFill>
              </a:rPr>
              <a:t>Lorem</a:t>
            </a:r>
            <a:r>
              <a:rPr lang="ru-RU" sz="1600" dirty="0">
                <a:solidFill>
                  <a:schemeClr val="accent1"/>
                </a:solidFill>
              </a:rPr>
              <a:t> </a:t>
            </a:r>
            <a:r>
              <a:rPr lang="ru-RU" sz="1600" dirty="0" err="1">
                <a:solidFill>
                  <a:schemeClr val="accent1"/>
                </a:solidFill>
              </a:rPr>
              <a:t>ipsum</a:t>
            </a:r>
            <a:r>
              <a:rPr lang="ru-RU" sz="1600" dirty="0">
                <a:solidFill>
                  <a:schemeClr val="accent1"/>
                </a:solidFill>
              </a:rPr>
              <a:t> </a:t>
            </a:r>
            <a:r>
              <a:rPr lang="ru-RU" sz="1600" dirty="0" err="1">
                <a:solidFill>
                  <a:schemeClr val="accent1"/>
                </a:solidFill>
              </a:rPr>
              <a:t>dolor</a:t>
            </a:r>
            <a:r>
              <a:rPr lang="ru-RU" sz="1600" dirty="0">
                <a:solidFill>
                  <a:schemeClr val="accent1"/>
                </a:solidFill>
              </a:rPr>
              <a:t> </a:t>
            </a:r>
            <a:r>
              <a:rPr lang="ru-RU" sz="1600" dirty="0" err="1">
                <a:solidFill>
                  <a:schemeClr val="accent1"/>
                </a:solidFill>
              </a:rPr>
              <a:t>sit</a:t>
            </a:r>
            <a:r>
              <a:rPr lang="ru-RU" sz="1600" dirty="0">
                <a:solidFill>
                  <a:schemeClr val="accent1"/>
                </a:solidFill>
              </a:rPr>
              <a:t> </a:t>
            </a:r>
            <a:r>
              <a:rPr lang="ru-RU" sz="1600" dirty="0" err="1">
                <a:solidFill>
                  <a:schemeClr val="accent1"/>
                </a:solidFill>
              </a:rPr>
              <a:t>amet</a:t>
            </a:r>
            <a:r>
              <a:rPr lang="ru-RU" sz="1600" dirty="0">
                <a:solidFill>
                  <a:schemeClr val="accent1"/>
                </a:solidFill>
              </a:rPr>
              <a:t>, </a:t>
            </a:r>
            <a:r>
              <a:rPr lang="ru-RU" sz="1600" dirty="0" err="1">
                <a:solidFill>
                  <a:schemeClr val="accent1"/>
                </a:solidFill>
              </a:rPr>
              <a:t>consectetur</a:t>
            </a:r>
            <a:r>
              <a:rPr lang="ru-RU" sz="1600" dirty="0">
                <a:solidFill>
                  <a:schemeClr val="accent1"/>
                </a:solidFill>
              </a:rPr>
              <a:t> </a:t>
            </a:r>
            <a:r>
              <a:rPr lang="ru-RU" sz="1600" dirty="0" err="1">
                <a:solidFill>
                  <a:schemeClr val="accent1"/>
                </a:solidFill>
              </a:rPr>
              <a:t>adipiscing</a:t>
            </a:r>
            <a:r>
              <a:rPr lang="ru-RU" sz="1600" dirty="0">
                <a:solidFill>
                  <a:schemeClr val="accent1"/>
                </a:solidFill>
              </a:rPr>
              <a:t> </a:t>
            </a:r>
            <a:r>
              <a:rPr lang="ru-RU" sz="1600" dirty="0" err="1">
                <a:solidFill>
                  <a:schemeClr val="accent1"/>
                </a:solidFill>
              </a:rPr>
              <a:t>elit</a:t>
            </a:r>
            <a:r>
              <a:rPr lang="ru-RU" sz="1600" dirty="0">
                <a:solidFill>
                  <a:schemeClr val="accent1"/>
                </a:solidFill>
              </a:rPr>
              <a:t>. </a:t>
            </a:r>
          </a:p>
        </p:txBody>
      </p: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id="{98DD3653-68E7-4104-B1E3-7EC0D3978BDD}"/>
              </a:ext>
            </a:extLst>
          </p:cNvPr>
          <p:cNvSpPr/>
          <p:nvPr/>
        </p:nvSpPr>
        <p:spPr>
          <a:xfrm>
            <a:off x="4959273" y="4775467"/>
            <a:ext cx="162450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err="1">
                <a:solidFill>
                  <a:schemeClr val="accent1"/>
                </a:solidFill>
              </a:rPr>
              <a:t>Lorem</a:t>
            </a:r>
            <a:r>
              <a:rPr lang="ru-RU" sz="1600" dirty="0">
                <a:solidFill>
                  <a:schemeClr val="accent1"/>
                </a:solidFill>
              </a:rPr>
              <a:t> </a:t>
            </a:r>
            <a:r>
              <a:rPr lang="ru-RU" sz="1600" dirty="0" err="1">
                <a:solidFill>
                  <a:schemeClr val="accent1"/>
                </a:solidFill>
              </a:rPr>
              <a:t>ipsum</a:t>
            </a:r>
            <a:r>
              <a:rPr lang="ru-RU" sz="1600" dirty="0">
                <a:solidFill>
                  <a:schemeClr val="accent1"/>
                </a:solidFill>
              </a:rPr>
              <a:t> </a:t>
            </a:r>
            <a:r>
              <a:rPr lang="ru-RU" sz="1600" dirty="0" err="1">
                <a:solidFill>
                  <a:schemeClr val="accent1"/>
                </a:solidFill>
              </a:rPr>
              <a:t>dolor</a:t>
            </a:r>
            <a:r>
              <a:rPr lang="ru-RU" sz="1600" dirty="0">
                <a:solidFill>
                  <a:schemeClr val="accent1"/>
                </a:solidFill>
              </a:rPr>
              <a:t> </a:t>
            </a:r>
            <a:r>
              <a:rPr lang="ru-RU" sz="1600" dirty="0" err="1">
                <a:solidFill>
                  <a:schemeClr val="accent1"/>
                </a:solidFill>
              </a:rPr>
              <a:t>sit</a:t>
            </a:r>
            <a:r>
              <a:rPr lang="ru-RU" sz="1600" dirty="0">
                <a:solidFill>
                  <a:schemeClr val="accent1"/>
                </a:solidFill>
              </a:rPr>
              <a:t> </a:t>
            </a:r>
            <a:r>
              <a:rPr lang="ru-RU" sz="1600" dirty="0" err="1">
                <a:solidFill>
                  <a:schemeClr val="accent1"/>
                </a:solidFill>
              </a:rPr>
              <a:t>amet</a:t>
            </a:r>
            <a:r>
              <a:rPr lang="ru-RU" sz="1600" dirty="0">
                <a:solidFill>
                  <a:schemeClr val="accent1"/>
                </a:solidFill>
              </a:rPr>
              <a:t>, </a:t>
            </a:r>
            <a:r>
              <a:rPr lang="ru-RU" sz="1600" dirty="0" err="1">
                <a:solidFill>
                  <a:schemeClr val="accent1"/>
                </a:solidFill>
              </a:rPr>
              <a:t>consectetur</a:t>
            </a:r>
            <a:r>
              <a:rPr lang="ru-RU" sz="1600" dirty="0">
                <a:solidFill>
                  <a:schemeClr val="accent1"/>
                </a:solidFill>
              </a:rPr>
              <a:t> </a:t>
            </a:r>
            <a:r>
              <a:rPr lang="ru-RU" sz="1600" dirty="0" err="1">
                <a:solidFill>
                  <a:schemeClr val="accent1"/>
                </a:solidFill>
              </a:rPr>
              <a:t>adipiscing</a:t>
            </a:r>
            <a:r>
              <a:rPr lang="ru-RU" sz="1600" dirty="0">
                <a:solidFill>
                  <a:schemeClr val="accent1"/>
                </a:solidFill>
              </a:rPr>
              <a:t> </a:t>
            </a:r>
            <a:r>
              <a:rPr lang="ru-RU" sz="1600" dirty="0" err="1">
                <a:solidFill>
                  <a:schemeClr val="accent1"/>
                </a:solidFill>
              </a:rPr>
              <a:t>elit</a:t>
            </a:r>
            <a:r>
              <a:rPr lang="ru-RU" sz="1600" dirty="0">
                <a:solidFill>
                  <a:schemeClr val="accent1"/>
                </a:solidFill>
              </a:rPr>
              <a:t>. </a:t>
            </a:r>
          </a:p>
        </p:txBody>
      </p:sp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id="{22EE8CCE-2ADA-47D7-9F64-0782B022FC30}"/>
              </a:ext>
            </a:extLst>
          </p:cNvPr>
          <p:cNvSpPr/>
          <p:nvPr/>
        </p:nvSpPr>
        <p:spPr>
          <a:xfrm>
            <a:off x="6654268" y="4775467"/>
            <a:ext cx="162450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err="1">
                <a:solidFill>
                  <a:schemeClr val="accent1"/>
                </a:solidFill>
              </a:rPr>
              <a:t>Lorem</a:t>
            </a:r>
            <a:r>
              <a:rPr lang="ru-RU" sz="1600" dirty="0">
                <a:solidFill>
                  <a:schemeClr val="accent1"/>
                </a:solidFill>
              </a:rPr>
              <a:t> </a:t>
            </a:r>
            <a:r>
              <a:rPr lang="ru-RU" sz="1600" dirty="0" err="1">
                <a:solidFill>
                  <a:schemeClr val="accent1"/>
                </a:solidFill>
              </a:rPr>
              <a:t>ipsum</a:t>
            </a:r>
            <a:r>
              <a:rPr lang="ru-RU" sz="1600" dirty="0">
                <a:solidFill>
                  <a:schemeClr val="accent1"/>
                </a:solidFill>
              </a:rPr>
              <a:t> </a:t>
            </a:r>
            <a:r>
              <a:rPr lang="ru-RU" sz="1600" dirty="0" err="1">
                <a:solidFill>
                  <a:schemeClr val="accent1"/>
                </a:solidFill>
              </a:rPr>
              <a:t>dolor</a:t>
            </a:r>
            <a:r>
              <a:rPr lang="ru-RU" sz="1600" dirty="0">
                <a:solidFill>
                  <a:schemeClr val="accent1"/>
                </a:solidFill>
              </a:rPr>
              <a:t> </a:t>
            </a:r>
            <a:r>
              <a:rPr lang="ru-RU" sz="1600" dirty="0" err="1">
                <a:solidFill>
                  <a:schemeClr val="accent1"/>
                </a:solidFill>
              </a:rPr>
              <a:t>sit</a:t>
            </a:r>
            <a:r>
              <a:rPr lang="ru-RU" sz="1600" dirty="0">
                <a:solidFill>
                  <a:schemeClr val="accent1"/>
                </a:solidFill>
              </a:rPr>
              <a:t> </a:t>
            </a:r>
            <a:r>
              <a:rPr lang="ru-RU" sz="1600" dirty="0" err="1">
                <a:solidFill>
                  <a:schemeClr val="accent1"/>
                </a:solidFill>
              </a:rPr>
              <a:t>amet</a:t>
            </a:r>
            <a:r>
              <a:rPr lang="ru-RU" sz="1600" dirty="0">
                <a:solidFill>
                  <a:schemeClr val="accent1"/>
                </a:solidFill>
              </a:rPr>
              <a:t>, </a:t>
            </a:r>
            <a:r>
              <a:rPr lang="ru-RU" sz="1600" dirty="0" err="1">
                <a:solidFill>
                  <a:schemeClr val="accent1"/>
                </a:solidFill>
              </a:rPr>
              <a:t>consectetur</a:t>
            </a:r>
            <a:r>
              <a:rPr lang="ru-RU" sz="1600" dirty="0">
                <a:solidFill>
                  <a:schemeClr val="accent1"/>
                </a:solidFill>
              </a:rPr>
              <a:t> </a:t>
            </a:r>
            <a:r>
              <a:rPr lang="ru-RU" sz="1600" dirty="0" err="1">
                <a:solidFill>
                  <a:schemeClr val="accent1"/>
                </a:solidFill>
              </a:rPr>
              <a:t>adipiscing</a:t>
            </a:r>
            <a:r>
              <a:rPr lang="ru-RU" sz="1600" dirty="0">
                <a:solidFill>
                  <a:schemeClr val="accent1"/>
                </a:solidFill>
              </a:rPr>
              <a:t> </a:t>
            </a:r>
            <a:r>
              <a:rPr lang="ru-RU" sz="1600" dirty="0" err="1">
                <a:solidFill>
                  <a:schemeClr val="accent1"/>
                </a:solidFill>
              </a:rPr>
              <a:t>elit</a:t>
            </a:r>
            <a:r>
              <a:rPr lang="ru-RU" sz="1600" dirty="0">
                <a:solidFill>
                  <a:schemeClr val="accent1"/>
                </a:solidFill>
              </a:rPr>
              <a:t>. </a:t>
            </a:r>
          </a:p>
        </p:txBody>
      </p:sp>
      <p:sp>
        <p:nvSpPr>
          <p:cNvPr id="43" name="Прямоугольник 42">
            <a:extLst>
              <a:ext uri="{FF2B5EF4-FFF2-40B4-BE49-F238E27FC236}">
                <a16:creationId xmlns:a16="http://schemas.microsoft.com/office/drawing/2014/main" id="{E1A721F5-57FE-4B90-B321-FABDBDB1EDF8}"/>
              </a:ext>
            </a:extLst>
          </p:cNvPr>
          <p:cNvSpPr/>
          <p:nvPr/>
        </p:nvSpPr>
        <p:spPr>
          <a:xfrm>
            <a:off x="8330738" y="4775467"/>
            <a:ext cx="162450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err="1">
                <a:solidFill>
                  <a:schemeClr val="accent1"/>
                </a:solidFill>
              </a:rPr>
              <a:t>Lorem</a:t>
            </a:r>
            <a:r>
              <a:rPr lang="ru-RU" sz="1600" dirty="0">
                <a:solidFill>
                  <a:schemeClr val="accent1"/>
                </a:solidFill>
              </a:rPr>
              <a:t> </a:t>
            </a:r>
            <a:r>
              <a:rPr lang="ru-RU" sz="1600" dirty="0" err="1">
                <a:solidFill>
                  <a:schemeClr val="accent1"/>
                </a:solidFill>
              </a:rPr>
              <a:t>ipsum</a:t>
            </a:r>
            <a:r>
              <a:rPr lang="ru-RU" sz="1600" dirty="0">
                <a:solidFill>
                  <a:schemeClr val="accent1"/>
                </a:solidFill>
              </a:rPr>
              <a:t> </a:t>
            </a:r>
            <a:r>
              <a:rPr lang="ru-RU" sz="1600" dirty="0" err="1">
                <a:solidFill>
                  <a:schemeClr val="accent1"/>
                </a:solidFill>
              </a:rPr>
              <a:t>dolor</a:t>
            </a:r>
            <a:r>
              <a:rPr lang="ru-RU" sz="1600" dirty="0">
                <a:solidFill>
                  <a:schemeClr val="accent1"/>
                </a:solidFill>
              </a:rPr>
              <a:t> </a:t>
            </a:r>
            <a:r>
              <a:rPr lang="ru-RU" sz="1600" dirty="0" err="1">
                <a:solidFill>
                  <a:schemeClr val="accent1"/>
                </a:solidFill>
              </a:rPr>
              <a:t>sit</a:t>
            </a:r>
            <a:r>
              <a:rPr lang="ru-RU" sz="1600" dirty="0">
                <a:solidFill>
                  <a:schemeClr val="accent1"/>
                </a:solidFill>
              </a:rPr>
              <a:t> </a:t>
            </a:r>
            <a:r>
              <a:rPr lang="ru-RU" sz="1600" dirty="0" err="1">
                <a:solidFill>
                  <a:schemeClr val="accent1"/>
                </a:solidFill>
              </a:rPr>
              <a:t>amet</a:t>
            </a:r>
            <a:r>
              <a:rPr lang="ru-RU" sz="1600" dirty="0">
                <a:solidFill>
                  <a:schemeClr val="accent1"/>
                </a:solidFill>
              </a:rPr>
              <a:t>, </a:t>
            </a:r>
            <a:r>
              <a:rPr lang="ru-RU" sz="1600" dirty="0" err="1">
                <a:solidFill>
                  <a:schemeClr val="accent1"/>
                </a:solidFill>
              </a:rPr>
              <a:t>consectetur</a:t>
            </a:r>
            <a:r>
              <a:rPr lang="ru-RU" sz="1600" dirty="0">
                <a:solidFill>
                  <a:schemeClr val="accent1"/>
                </a:solidFill>
              </a:rPr>
              <a:t> </a:t>
            </a:r>
            <a:r>
              <a:rPr lang="ru-RU" sz="1600" dirty="0" err="1">
                <a:solidFill>
                  <a:schemeClr val="accent1"/>
                </a:solidFill>
              </a:rPr>
              <a:t>adipiscing</a:t>
            </a:r>
            <a:r>
              <a:rPr lang="ru-RU" sz="1600" dirty="0">
                <a:solidFill>
                  <a:schemeClr val="accent1"/>
                </a:solidFill>
              </a:rPr>
              <a:t> </a:t>
            </a:r>
            <a:r>
              <a:rPr lang="ru-RU" sz="1600" dirty="0" err="1">
                <a:solidFill>
                  <a:schemeClr val="accent1"/>
                </a:solidFill>
              </a:rPr>
              <a:t>elit</a:t>
            </a:r>
            <a:r>
              <a:rPr lang="ru-RU" sz="1600" dirty="0">
                <a:solidFill>
                  <a:schemeClr val="accent1"/>
                </a:solidFill>
              </a:rPr>
              <a:t>. </a:t>
            </a:r>
          </a:p>
        </p:txBody>
      </p:sp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771F2D59-50CA-4FFC-9678-E529F1FF303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24307" y="4138956"/>
            <a:ext cx="360000" cy="360000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B63AEB83-B617-443F-9A85-5A04A5A2163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900154" y="4138408"/>
            <a:ext cx="360000" cy="360000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57C61A8D-596A-4A9E-8F35-8119CAFDF211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5600090" y="4137784"/>
            <a:ext cx="360000" cy="360000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8AB122F2-46D6-4A92-B097-E936A7C0B98A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7279961" y="4137784"/>
            <a:ext cx="360000" cy="360000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000CFA73-5AE5-4077-AAC0-0FDC65724969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966850" y="4151781"/>
            <a:ext cx="360000" cy="360000"/>
          </a:xfrm>
          <a:prstGeom prst="rect">
            <a:avLst/>
          </a:prstGeom>
        </p:spPr>
      </p:pic>
      <p:sp>
        <p:nvSpPr>
          <p:cNvPr id="55" name="Текст 11">
            <a:extLst>
              <a:ext uri="{FF2B5EF4-FFF2-40B4-BE49-F238E27FC236}">
                <a16:creationId xmlns:a16="http://schemas.microsoft.com/office/drawing/2014/main" id="{4A0025B1-597B-495D-A3CD-66101569D0C6}"/>
              </a:ext>
            </a:extLst>
          </p:cNvPr>
          <p:cNvSpPr txBox="1">
            <a:spLocks/>
          </p:cNvSpPr>
          <p:nvPr/>
        </p:nvSpPr>
        <p:spPr>
          <a:xfrm>
            <a:off x="763586" y="1592195"/>
            <a:ext cx="10664825" cy="108029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>
                <a:solidFill>
                  <a:schemeClr val="accent1"/>
                </a:solidFill>
              </a:rPr>
              <a:t>Lorem ipsum dolor sit </a:t>
            </a:r>
            <a:r>
              <a:rPr lang="en-US" sz="1800" dirty="0" err="1">
                <a:solidFill>
                  <a:schemeClr val="accent1"/>
                </a:solidFill>
              </a:rPr>
              <a:t>amet</a:t>
            </a:r>
            <a:r>
              <a:rPr lang="en-US" sz="1800" dirty="0">
                <a:solidFill>
                  <a:schemeClr val="accent1"/>
                </a:solidFill>
              </a:rPr>
              <a:t>, </a:t>
            </a:r>
            <a:r>
              <a:rPr lang="en-US" sz="1800" dirty="0" err="1">
                <a:solidFill>
                  <a:schemeClr val="accent1"/>
                </a:solidFill>
              </a:rPr>
              <a:t>consectetur</a:t>
            </a:r>
            <a:r>
              <a:rPr lang="en-US" sz="1800" dirty="0">
                <a:solidFill>
                  <a:schemeClr val="accent1"/>
                </a:solidFill>
              </a:rPr>
              <a:t> </a:t>
            </a:r>
            <a:r>
              <a:rPr lang="en-US" sz="1800" dirty="0" err="1">
                <a:solidFill>
                  <a:schemeClr val="accent1"/>
                </a:solidFill>
              </a:rPr>
              <a:t>adipiscing</a:t>
            </a:r>
            <a:r>
              <a:rPr lang="en-US" sz="1800" dirty="0">
                <a:solidFill>
                  <a:schemeClr val="accent1"/>
                </a:solidFill>
              </a:rPr>
              <a:t> </a:t>
            </a:r>
            <a:r>
              <a:rPr lang="en-US" sz="1800" dirty="0" err="1">
                <a:solidFill>
                  <a:schemeClr val="accent1"/>
                </a:solidFill>
              </a:rPr>
              <a:t>elit</a:t>
            </a:r>
            <a:r>
              <a:rPr lang="en-US" sz="1800" dirty="0">
                <a:solidFill>
                  <a:schemeClr val="accent1"/>
                </a:solidFill>
              </a:rPr>
              <a:t>, sed do </a:t>
            </a:r>
            <a:r>
              <a:rPr lang="en-US" sz="1800" dirty="0" err="1">
                <a:solidFill>
                  <a:schemeClr val="accent1"/>
                </a:solidFill>
              </a:rPr>
              <a:t>eiusmod</a:t>
            </a:r>
            <a:r>
              <a:rPr lang="en-US" sz="1800" dirty="0">
                <a:solidFill>
                  <a:schemeClr val="accent1"/>
                </a:solidFill>
              </a:rPr>
              <a:t> </a:t>
            </a:r>
            <a:r>
              <a:rPr lang="en-US" sz="1800" dirty="0" err="1">
                <a:solidFill>
                  <a:schemeClr val="accent1"/>
                </a:solidFill>
              </a:rPr>
              <a:t>tempor</a:t>
            </a:r>
            <a:r>
              <a:rPr lang="en-US" sz="1800" dirty="0">
                <a:solidFill>
                  <a:schemeClr val="accent1"/>
                </a:solidFill>
              </a:rPr>
              <a:t> </a:t>
            </a:r>
            <a:r>
              <a:rPr lang="en-US" sz="1800" dirty="0" err="1">
                <a:solidFill>
                  <a:schemeClr val="accent1"/>
                </a:solidFill>
              </a:rPr>
              <a:t>incididunt</a:t>
            </a:r>
            <a:r>
              <a:rPr lang="en-US" sz="1800" dirty="0">
                <a:solidFill>
                  <a:schemeClr val="accent1"/>
                </a:solidFill>
              </a:rPr>
              <a:t> </a:t>
            </a:r>
            <a:r>
              <a:rPr lang="en-US" sz="1800" dirty="0" err="1">
                <a:solidFill>
                  <a:schemeClr val="accent1"/>
                </a:solidFill>
              </a:rPr>
              <a:t>ut</a:t>
            </a:r>
            <a:r>
              <a:rPr lang="en-US" sz="1800" dirty="0">
                <a:solidFill>
                  <a:schemeClr val="accent1"/>
                </a:solidFill>
              </a:rPr>
              <a:t> </a:t>
            </a:r>
            <a:r>
              <a:rPr lang="en-US" sz="1800" dirty="0" err="1">
                <a:solidFill>
                  <a:schemeClr val="accent1"/>
                </a:solidFill>
              </a:rPr>
              <a:t>labore</a:t>
            </a:r>
            <a:r>
              <a:rPr lang="en-US" sz="1800" dirty="0">
                <a:solidFill>
                  <a:schemeClr val="accent1"/>
                </a:solidFill>
              </a:rPr>
              <a:t> et dolore magna </a:t>
            </a:r>
            <a:r>
              <a:rPr lang="en-US" sz="1800" dirty="0" err="1">
                <a:solidFill>
                  <a:schemeClr val="accent1"/>
                </a:solidFill>
              </a:rPr>
              <a:t>aliqua</a:t>
            </a:r>
            <a:r>
              <a:rPr lang="en-US" sz="1800" dirty="0">
                <a:solidFill>
                  <a:schemeClr val="accent1"/>
                </a:solidFill>
              </a:rPr>
              <a:t>. 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accent1"/>
                </a:solidFill>
              </a:rPr>
              <a:t>Ut </a:t>
            </a:r>
            <a:r>
              <a:rPr lang="en-US" sz="1800" dirty="0" err="1">
                <a:solidFill>
                  <a:schemeClr val="accent1"/>
                </a:solidFill>
              </a:rPr>
              <a:t>enim</a:t>
            </a:r>
            <a:r>
              <a:rPr lang="en-US" sz="1800" dirty="0">
                <a:solidFill>
                  <a:schemeClr val="accent1"/>
                </a:solidFill>
              </a:rPr>
              <a:t> ad minim </a:t>
            </a:r>
            <a:r>
              <a:rPr lang="en-US" sz="1800" dirty="0" err="1">
                <a:solidFill>
                  <a:schemeClr val="accent1"/>
                </a:solidFill>
              </a:rPr>
              <a:t>veniam</a:t>
            </a:r>
            <a:r>
              <a:rPr lang="en-US" sz="1800" dirty="0">
                <a:solidFill>
                  <a:schemeClr val="accent1"/>
                </a:solidFill>
              </a:rPr>
              <a:t>, </a:t>
            </a:r>
            <a:r>
              <a:rPr lang="en-US" sz="1800" dirty="0" err="1">
                <a:solidFill>
                  <a:schemeClr val="accent1"/>
                </a:solidFill>
              </a:rPr>
              <a:t>quis</a:t>
            </a:r>
            <a:r>
              <a:rPr lang="en-US" sz="1800" dirty="0">
                <a:solidFill>
                  <a:schemeClr val="accent1"/>
                </a:solidFill>
              </a:rPr>
              <a:t> </a:t>
            </a:r>
            <a:r>
              <a:rPr lang="en-US" sz="1800" dirty="0" err="1">
                <a:solidFill>
                  <a:schemeClr val="accent1"/>
                </a:solidFill>
              </a:rPr>
              <a:t>nostrud</a:t>
            </a:r>
            <a:r>
              <a:rPr lang="en-US" sz="1800" dirty="0">
                <a:solidFill>
                  <a:schemeClr val="accent1"/>
                </a:solidFill>
              </a:rPr>
              <a:t> exercitation </a:t>
            </a:r>
            <a:r>
              <a:rPr lang="en-US" sz="1800" dirty="0" err="1">
                <a:solidFill>
                  <a:schemeClr val="accent1"/>
                </a:solidFill>
              </a:rPr>
              <a:t>ullamco</a:t>
            </a:r>
            <a:r>
              <a:rPr lang="en-US" sz="1800" dirty="0">
                <a:solidFill>
                  <a:schemeClr val="accent1"/>
                </a:solidFill>
              </a:rPr>
              <a:t> </a:t>
            </a:r>
            <a:r>
              <a:rPr lang="en-US" sz="1800" dirty="0" err="1">
                <a:solidFill>
                  <a:schemeClr val="accent1"/>
                </a:solidFill>
              </a:rPr>
              <a:t>laboris</a:t>
            </a:r>
            <a:r>
              <a:rPr lang="en-US" sz="1800" dirty="0">
                <a:solidFill>
                  <a:schemeClr val="accent1"/>
                </a:solidFill>
              </a:rPr>
              <a:t> nisi </a:t>
            </a:r>
            <a:r>
              <a:rPr lang="en-US" sz="1800" dirty="0" err="1">
                <a:solidFill>
                  <a:schemeClr val="accent1"/>
                </a:solidFill>
              </a:rPr>
              <a:t>ut</a:t>
            </a:r>
            <a:r>
              <a:rPr lang="en-US" sz="1800" dirty="0">
                <a:solidFill>
                  <a:schemeClr val="accent1"/>
                </a:solidFill>
              </a:rPr>
              <a:t> </a:t>
            </a:r>
            <a:r>
              <a:rPr lang="en-US" sz="1800" dirty="0" err="1">
                <a:solidFill>
                  <a:schemeClr val="accent1"/>
                </a:solidFill>
              </a:rPr>
              <a:t>aliquip</a:t>
            </a:r>
            <a:r>
              <a:rPr lang="en-US" sz="1800" dirty="0">
                <a:solidFill>
                  <a:schemeClr val="accent1"/>
                </a:solidFill>
              </a:rPr>
              <a:t> ex </a:t>
            </a:r>
            <a:r>
              <a:rPr lang="en-US" sz="1800" dirty="0" err="1">
                <a:solidFill>
                  <a:schemeClr val="accent1"/>
                </a:solidFill>
              </a:rPr>
              <a:t>ea</a:t>
            </a:r>
            <a:r>
              <a:rPr lang="en-US" sz="1800" dirty="0">
                <a:solidFill>
                  <a:schemeClr val="accent1"/>
                </a:solidFill>
              </a:rPr>
              <a:t> </a:t>
            </a:r>
            <a:r>
              <a:rPr lang="en-US" sz="1800" dirty="0" err="1">
                <a:solidFill>
                  <a:schemeClr val="accent1"/>
                </a:solidFill>
              </a:rPr>
              <a:t>commodo</a:t>
            </a:r>
            <a:r>
              <a:rPr lang="en-US" sz="1800" dirty="0">
                <a:solidFill>
                  <a:schemeClr val="accent1"/>
                </a:solidFill>
              </a:rPr>
              <a:t> </a:t>
            </a:r>
            <a:r>
              <a:rPr lang="en-US" sz="1800" dirty="0" err="1">
                <a:solidFill>
                  <a:schemeClr val="accent1"/>
                </a:solidFill>
              </a:rPr>
              <a:t>consequat</a:t>
            </a:r>
            <a:r>
              <a:rPr lang="en-US" sz="1800" dirty="0">
                <a:solidFill>
                  <a:schemeClr val="accent1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920309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CF00F4A4-D89B-43D7-94AE-2F7E5AA1D5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/>
              <a:t>Lorem Ipsum Dolor Sit Amet</a:t>
            </a:r>
            <a:endParaRPr lang="ru-RU" dirty="0"/>
          </a:p>
        </p:txBody>
      </p:sp>
      <p:graphicFrame>
        <p:nvGraphicFramePr>
          <p:cNvPr id="9" name="Объект 8">
            <a:extLst>
              <a:ext uri="{FF2B5EF4-FFF2-40B4-BE49-F238E27FC236}">
                <a16:creationId xmlns:a16="http://schemas.microsoft.com/office/drawing/2014/main" id="{C355F956-DDEB-4C88-A9E8-DAFDEF14C93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80270601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36706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029BD8-3860-463D-A573-9C5DC6D72C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/>
              <a:t>Lorem Ipsum Dolor Sit Amet</a:t>
            </a:r>
            <a:endParaRPr lang="ru-RU" dirty="0"/>
          </a:p>
        </p:txBody>
      </p:sp>
      <p:grpSp>
        <p:nvGrpSpPr>
          <p:cNvPr id="4" name="Group 25">
            <a:extLst>
              <a:ext uri="{FF2B5EF4-FFF2-40B4-BE49-F238E27FC236}">
                <a16:creationId xmlns:a16="http://schemas.microsoft.com/office/drawing/2014/main" id="{63683E24-A551-4934-9DEE-EECCE18BCF60}"/>
              </a:ext>
            </a:extLst>
          </p:cNvPr>
          <p:cNvGrpSpPr/>
          <p:nvPr/>
        </p:nvGrpSpPr>
        <p:grpSpPr>
          <a:xfrm>
            <a:off x="1866000" y="1816377"/>
            <a:ext cx="8460000" cy="4679798"/>
            <a:chOff x="2465384" y="2157419"/>
            <a:chExt cx="2806695" cy="1552579"/>
          </a:xfrm>
          <a:solidFill>
            <a:schemeClr val="accent1">
              <a:lumMod val="40000"/>
              <a:lumOff val="60000"/>
            </a:schemeClr>
          </a:solidFill>
          <a:effectLst/>
        </p:grpSpPr>
        <p:sp>
          <p:nvSpPr>
            <p:cNvPr id="5" name="Freeform 99">
              <a:extLst>
                <a:ext uri="{FF2B5EF4-FFF2-40B4-BE49-F238E27FC236}">
                  <a16:creationId xmlns:a16="http://schemas.microsoft.com/office/drawing/2014/main" id="{DFB71DC3-378A-47A7-8634-95F370C31933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2633" y="2157419"/>
              <a:ext cx="460374" cy="330201"/>
            </a:xfrm>
            <a:custGeom>
              <a:avLst/>
              <a:gdLst>
                <a:gd name="T0" fmla="*/ 186 w 290"/>
                <a:gd name="T1" fmla="*/ 4 h 208"/>
                <a:gd name="T2" fmla="*/ 149 w 290"/>
                <a:gd name="T3" fmla="*/ 9 h 208"/>
                <a:gd name="T4" fmla="*/ 100 w 290"/>
                <a:gd name="T5" fmla="*/ 13 h 208"/>
                <a:gd name="T6" fmla="*/ 68 w 290"/>
                <a:gd name="T7" fmla="*/ 13 h 208"/>
                <a:gd name="T8" fmla="*/ 59 w 290"/>
                <a:gd name="T9" fmla="*/ 18 h 208"/>
                <a:gd name="T10" fmla="*/ 45 w 290"/>
                <a:gd name="T11" fmla="*/ 22 h 208"/>
                <a:gd name="T12" fmla="*/ 27 w 290"/>
                <a:gd name="T13" fmla="*/ 27 h 208"/>
                <a:gd name="T14" fmla="*/ 36 w 290"/>
                <a:gd name="T15" fmla="*/ 31 h 208"/>
                <a:gd name="T16" fmla="*/ 32 w 290"/>
                <a:gd name="T17" fmla="*/ 40 h 208"/>
                <a:gd name="T18" fmla="*/ 13 w 290"/>
                <a:gd name="T19" fmla="*/ 45 h 208"/>
                <a:gd name="T20" fmla="*/ 0 w 290"/>
                <a:gd name="T21" fmla="*/ 50 h 208"/>
                <a:gd name="T22" fmla="*/ 18 w 290"/>
                <a:gd name="T23" fmla="*/ 59 h 208"/>
                <a:gd name="T24" fmla="*/ 18 w 290"/>
                <a:gd name="T25" fmla="*/ 72 h 208"/>
                <a:gd name="T26" fmla="*/ 41 w 290"/>
                <a:gd name="T27" fmla="*/ 77 h 208"/>
                <a:gd name="T28" fmla="*/ 77 w 290"/>
                <a:gd name="T29" fmla="*/ 95 h 208"/>
                <a:gd name="T30" fmla="*/ 95 w 290"/>
                <a:gd name="T31" fmla="*/ 122 h 208"/>
                <a:gd name="T32" fmla="*/ 95 w 290"/>
                <a:gd name="T33" fmla="*/ 131 h 208"/>
                <a:gd name="T34" fmla="*/ 100 w 290"/>
                <a:gd name="T35" fmla="*/ 149 h 208"/>
                <a:gd name="T36" fmla="*/ 104 w 290"/>
                <a:gd name="T37" fmla="*/ 172 h 208"/>
                <a:gd name="T38" fmla="*/ 109 w 290"/>
                <a:gd name="T39" fmla="*/ 190 h 208"/>
                <a:gd name="T40" fmla="*/ 127 w 290"/>
                <a:gd name="T41" fmla="*/ 204 h 208"/>
                <a:gd name="T42" fmla="*/ 140 w 290"/>
                <a:gd name="T43" fmla="*/ 204 h 208"/>
                <a:gd name="T44" fmla="*/ 149 w 290"/>
                <a:gd name="T45" fmla="*/ 190 h 208"/>
                <a:gd name="T46" fmla="*/ 158 w 290"/>
                <a:gd name="T47" fmla="*/ 172 h 208"/>
                <a:gd name="T48" fmla="*/ 168 w 290"/>
                <a:gd name="T49" fmla="*/ 163 h 208"/>
                <a:gd name="T50" fmla="*/ 195 w 290"/>
                <a:gd name="T51" fmla="*/ 154 h 208"/>
                <a:gd name="T52" fmla="*/ 217 w 290"/>
                <a:gd name="T53" fmla="*/ 145 h 208"/>
                <a:gd name="T54" fmla="*/ 236 w 290"/>
                <a:gd name="T55" fmla="*/ 136 h 208"/>
                <a:gd name="T56" fmla="*/ 236 w 290"/>
                <a:gd name="T57" fmla="*/ 127 h 208"/>
                <a:gd name="T58" fmla="*/ 240 w 290"/>
                <a:gd name="T59" fmla="*/ 117 h 208"/>
                <a:gd name="T60" fmla="*/ 240 w 290"/>
                <a:gd name="T61" fmla="*/ 108 h 208"/>
                <a:gd name="T62" fmla="*/ 231 w 290"/>
                <a:gd name="T63" fmla="*/ 99 h 208"/>
                <a:gd name="T64" fmla="*/ 245 w 290"/>
                <a:gd name="T65" fmla="*/ 95 h 208"/>
                <a:gd name="T66" fmla="*/ 254 w 290"/>
                <a:gd name="T67" fmla="*/ 95 h 208"/>
                <a:gd name="T68" fmla="*/ 254 w 290"/>
                <a:gd name="T69" fmla="*/ 68 h 208"/>
                <a:gd name="T70" fmla="*/ 272 w 290"/>
                <a:gd name="T71" fmla="*/ 31 h 208"/>
                <a:gd name="T72" fmla="*/ 290 w 290"/>
                <a:gd name="T73" fmla="*/ 22 h 208"/>
                <a:gd name="T74" fmla="*/ 276 w 290"/>
                <a:gd name="T75" fmla="*/ 13 h 208"/>
                <a:gd name="T76" fmla="*/ 249 w 290"/>
                <a:gd name="T77" fmla="*/ 18 h 208"/>
                <a:gd name="T78" fmla="*/ 240 w 290"/>
                <a:gd name="T79" fmla="*/ 13 h 208"/>
                <a:gd name="T80" fmla="*/ 231 w 290"/>
                <a:gd name="T81" fmla="*/ 4 h 208"/>
                <a:gd name="T82" fmla="*/ 208 w 290"/>
                <a:gd name="T83" fmla="*/ 0 h 208"/>
                <a:gd name="T84" fmla="*/ 190 w 290"/>
                <a:gd name="T85" fmla="*/ 4 h 208"/>
                <a:gd name="T86" fmla="*/ 190 w 290"/>
                <a:gd name="T87" fmla="*/ 4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90" h="208">
                  <a:moveTo>
                    <a:pt x="190" y="4"/>
                  </a:moveTo>
                  <a:lnTo>
                    <a:pt x="186" y="4"/>
                  </a:lnTo>
                  <a:lnTo>
                    <a:pt x="177" y="9"/>
                  </a:lnTo>
                  <a:lnTo>
                    <a:pt x="149" y="9"/>
                  </a:lnTo>
                  <a:lnTo>
                    <a:pt x="122" y="13"/>
                  </a:lnTo>
                  <a:lnTo>
                    <a:pt x="100" y="13"/>
                  </a:lnTo>
                  <a:lnTo>
                    <a:pt x="81" y="13"/>
                  </a:lnTo>
                  <a:lnTo>
                    <a:pt x="68" y="13"/>
                  </a:lnTo>
                  <a:lnTo>
                    <a:pt x="63" y="18"/>
                  </a:lnTo>
                  <a:lnTo>
                    <a:pt x="59" y="18"/>
                  </a:lnTo>
                  <a:lnTo>
                    <a:pt x="54" y="22"/>
                  </a:lnTo>
                  <a:lnTo>
                    <a:pt x="45" y="22"/>
                  </a:lnTo>
                  <a:lnTo>
                    <a:pt x="32" y="22"/>
                  </a:lnTo>
                  <a:lnTo>
                    <a:pt x="27" y="27"/>
                  </a:lnTo>
                  <a:lnTo>
                    <a:pt x="32" y="31"/>
                  </a:lnTo>
                  <a:lnTo>
                    <a:pt x="36" y="31"/>
                  </a:lnTo>
                  <a:lnTo>
                    <a:pt x="36" y="36"/>
                  </a:lnTo>
                  <a:lnTo>
                    <a:pt x="32" y="40"/>
                  </a:lnTo>
                  <a:lnTo>
                    <a:pt x="22" y="45"/>
                  </a:lnTo>
                  <a:lnTo>
                    <a:pt x="13" y="45"/>
                  </a:lnTo>
                  <a:lnTo>
                    <a:pt x="4" y="50"/>
                  </a:lnTo>
                  <a:lnTo>
                    <a:pt x="0" y="50"/>
                  </a:lnTo>
                  <a:lnTo>
                    <a:pt x="9" y="54"/>
                  </a:lnTo>
                  <a:lnTo>
                    <a:pt x="18" y="59"/>
                  </a:lnTo>
                  <a:lnTo>
                    <a:pt x="18" y="63"/>
                  </a:lnTo>
                  <a:lnTo>
                    <a:pt x="18" y="72"/>
                  </a:lnTo>
                  <a:lnTo>
                    <a:pt x="27" y="72"/>
                  </a:lnTo>
                  <a:lnTo>
                    <a:pt x="41" y="77"/>
                  </a:lnTo>
                  <a:lnTo>
                    <a:pt x="59" y="81"/>
                  </a:lnTo>
                  <a:lnTo>
                    <a:pt x="77" y="95"/>
                  </a:lnTo>
                  <a:lnTo>
                    <a:pt x="90" y="113"/>
                  </a:lnTo>
                  <a:lnTo>
                    <a:pt x="95" y="122"/>
                  </a:lnTo>
                  <a:lnTo>
                    <a:pt x="95" y="127"/>
                  </a:lnTo>
                  <a:lnTo>
                    <a:pt x="95" y="131"/>
                  </a:lnTo>
                  <a:lnTo>
                    <a:pt x="95" y="136"/>
                  </a:lnTo>
                  <a:lnTo>
                    <a:pt x="100" y="149"/>
                  </a:lnTo>
                  <a:lnTo>
                    <a:pt x="100" y="163"/>
                  </a:lnTo>
                  <a:lnTo>
                    <a:pt x="104" y="172"/>
                  </a:lnTo>
                  <a:lnTo>
                    <a:pt x="109" y="181"/>
                  </a:lnTo>
                  <a:lnTo>
                    <a:pt x="109" y="190"/>
                  </a:lnTo>
                  <a:lnTo>
                    <a:pt x="118" y="199"/>
                  </a:lnTo>
                  <a:lnTo>
                    <a:pt x="127" y="204"/>
                  </a:lnTo>
                  <a:lnTo>
                    <a:pt x="136" y="208"/>
                  </a:lnTo>
                  <a:lnTo>
                    <a:pt x="140" y="204"/>
                  </a:lnTo>
                  <a:lnTo>
                    <a:pt x="145" y="199"/>
                  </a:lnTo>
                  <a:lnTo>
                    <a:pt x="149" y="190"/>
                  </a:lnTo>
                  <a:lnTo>
                    <a:pt x="154" y="181"/>
                  </a:lnTo>
                  <a:lnTo>
                    <a:pt x="158" y="172"/>
                  </a:lnTo>
                  <a:lnTo>
                    <a:pt x="163" y="167"/>
                  </a:lnTo>
                  <a:lnTo>
                    <a:pt x="168" y="163"/>
                  </a:lnTo>
                  <a:lnTo>
                    <a:pt x="177" y="158"/>
                  </a:lnTo>
                  <a:lnTo>
                    <a:pt x="195" y="154"/>
                  </a:lnTo>
                  <a:lnTo>
                    <a:pt x="208" y="149"/>
                  </a:lnTo>
                  <a:lnTo>
                    <a:pt x="217" y="145"/>
                  </a:lnTo>
                  <a:lnTo>
                    <a:pt x="227" y="145"/>
                  </a:lnTo>
                  <a:lnTo>
                    <a:pt x="236" y="136"/>
                  </a:lnTo>
                  <a:lnTo>
                    <a:pt x="240" y="131"/>
                  </a:lnTo>
                  <a:lnTo>
                    <a:pt x="236" y="127"/>
                  </a:lnTo>
                  <a:lnTo>
                    <a:pt x="231" y="122"/>
                  </a:lnTo>
                  <a:lnTo>
                    <a:pt x="240" y="117"/>
                  </a:lnTo>
                  <a:lnTo>
                    <a:pt x="245" y="117"/>
                  </a:lnTo>
                  <a:lnTo>
                    <a:pt x="240" y="108"/>
                  </a:lnTo>
                  <a:lnTo>
                    <a:pt x="231" y="104"/>
                  </a:lnTo>
                  <a:lnTo>
                    <a:pt x="231" y="99"/>
                  </a:lnTo>
                  <a:lnTo>
                    <a:pt x="236" y="95"/>
                  </a:lnTo>
                  <a:lnTo>
                    <a:pt x="245" y="95"/>
                  </a:lnTo>
                  <a:lnTo>
                    <a:pt x="249" y="95"/>
                  </a:lnTo>
                  <a:lnTo>
                    <a:pt x="254" y="95"/>
                  </a:lnTo>
                  <a:lnTo>
                    <a:pt x="254" y="86"/>
                  </a:lnTo>
                  <a:lnTo>
                    <a:pt x="254" y="68"/>
                  </a:lnTo>
                  <a:lnTo>
                    <a:pt x="254" y="40"/>
                  </a:lnTo>
                  <a:lnTo>
                    <a:pt x="272" y="31"/>
                  </a:lnTo>
                  <a:lnTo>
                    <a:pt x="281" y="27"/>
                  </a:lnTo>
                  <a:lnTo>
                    <a:pt x="290" y="22"/>
                  </a:lnTo>
                  <a:lnTo>
                    <a:pt x="290" y="13"/>
                  </a:lnTo>
                  <a:lnTo>
                    <a:pt x="276" y="13"/>
                  </a:lnTo>
                  <a:lnTo>
                    <a:pt x="254" y="18"/>
                  </a:lnTo>
                  <a:lnTo>
                    <a:pt x="249" y="18"/>
                  </a:lnTo>
                  <a:lnTo>
                    <a:pt x="245" y="18"/>
                  </a:lnTo>
                  <a:lnTo>
                    <a:pt x="240" y="13"/>
                  </a:lnTo>
                  <a:lnTo>
                    <a:pt x="240" y="9"/>
                  </a:lnTo>
                  <a:lnTo>
                    <a:pt x="231" y="4"/>
                  </a:lnTo>
                  <a:lnTo>
                    <a:pt x="222" y="0"/>
                  </a:lnTo>
                  <a:lnTo>
                    <a:pt x="208" y="0"/>
                  </a:lnTo>
                  <a:lnTo>
                    <a:pt x="195" y="4"/>
                  </a:lnTo>
                  <a:lnTo>
                    <a:pt x="190" y="4"/>
                  </a:lnTo>
                  <a:lnTo>
                    <a:pt x="190" y="4"/>
                  </a:lnTo>
                  <a:lnTo>
                    <a:pt x="190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6" name="Freeform 100">
              <a:extLst>
                <a:ext uri="{FF2B5EF4-FFF2-40B4-BE49-F238E27FC236}">
                  <a16:creationId xmlns:a16="http://schemas.microsoft.com/office/drawing/2014/main" id="{8360EAA6-54B9-4C9A-BF26-E138DFDBA6BC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5384" y="2214569"/>
              <a:ext cx="1015999" cy="1495429"/>
            </a:xfrm>
            <a:custGeom>
              <a:avLst/>
              <a:gdLst>
                <a:gd name="T0" fmla="*/ 381 w 640"/>
                <a:gd name="T1" fmla="*/ 18 h 942"/>
                <a:gd name="T2" fmla="*/ 399 w 640"/>
                <a:gd name="T3" fmla="*/ 59 h 942"/>
                <a:gd name="T4" fmla="*/ 368 w 640"/>
                <a:gd name="T5" fmla="*/ 91 h 942"/>
                <a:gd name="T6" fmla="*/ 336 w 640"/>
                <a:gd name="T7" fmla="*/ 104 h 942"/>
                <a:gd name="T8" fmla="*/ 363 w 640"/>
                <a:gd name="T9" fmla="*/ 136 h 942"/>
                <a:gd name="T10" fmla="*/ 331 w 640"/>
                <a:gd name="T11" fmla="*/ 136 h 942"/>
                <a:gd name="T12" fmla="*/ 309 w 640"/>
                <a:gd name="T13" fmla="*/ 95 h 942"/>
                <a:gd name="T14" fmla="*/ 232 w 640"/>
                <a:gd name="T15" fmla="*/ 86 h 942"/>
                <a:gd name="T16" fmla="*/ 245 w 640"/>
                <a:gd name="T17" fmla="*/ 100 h 942"/>
                <a:gd name="T18" fmla="*/ 245 w 640"/>
                <a:gd name="T19" fmla="*/ 127 h 942"/>
                <a:gd name="T20" fmla="*/ 182 w 640"/>
                <a:gd name="T21" fmla="*/ 127 h 942"/>
                <a:gd name="T22" fmla="*/ 37 w 640"/>
                <a:gd name="T23" fmla="*/ 118 h 942"/>
                <a:gd name="T24" fmla="*/ 0 w 640"/>
                <a:gd name="T25" fmla="*/ 149 h 942"/>
                <a:gd name="T26" fmla="*/ 14 w 640"/>
                <a:gd name="T27" fmla="*/ 186 h 942"/>
                <a:gd name="T28" fmla="*/ 37 w 640"/>
                <a:gd name="T29" fmla="*/ 231 h 942"/>
                <a:gd name="T30" fmla="*/ 59 w 640"/>
                <a:gd name="T31" fmla="*/ 226 h 942"/>
                <a:gd name="T32" fmla="*/ 77 w 640"/>
                <a:gd name="T33" fmla="*/ 208 h 942"/>
                <a:gd name="T34" fmla="*/ 154 w 640"/>
                <a:gd name="T35" fmla="*/ 217 h 942"/>
                <a:gd name="T36" fmla="*/ 204 w 640"/>
                <a:gd name="T37" fmla="*/ 285 h 942"/>
                <a:gd name="T38" fmla="*/ 227 w 640"/>
                <a:gd name="T39" fmla="*/ 349 h 942"/>
                <a:gd name="T40" fmla="*/ 286 w 640"/>
                <a:gd name="T41" fmla="*/ 453 h 942"/>
                <a:gd name="T42" fmla="*/ 309 w 640"/>
                <a:gd name="T43" fmla="*/ 462 h 942"/>
                <a:gd name="T44" fmla="*/ 336 w 640"/>
                <a:gd name="T45" fmla="*/ 498 h 942"/>
                <a:gd name="T46" fmla="*/ 386 w 640"/>
                <a:gd name="T47" fmla="*/ 535 h 942"/>
                <a:gd name="T48" fmla="*/ 408 w 640"/>
                <a:gd name="T49" fmla="*/ 598 h 942"/>
                <a:gd name="T50" fmla="*/ 449 w 640"/>
                <a:gd name="T51" fmla="*/ 743 h 942"/>
                <a:gd name="T52" fmla="*/ 431 w 640"/>
                <a:gd name="T53" fmla="*/ 856 h 942"/>
                <a:gd name="T54" fmla="*/ 454 w 640"/>
                <a:gd name="T55" fmla="*/ 938 h 942"/>
                <a:gd name="T56" fmla="*/ 467 w 640"/>
                <a:gd name="T57" fmla="*/ 924 h 942"/>
                <a:gd name="T58" fmla="*/ 485 w 640"/>
                <a:gd name="T59" fmla="*/ 838 h 942"/>
                <a:gd name="T60" fmla="*/ 544 w 640"/>
                <a:gd name="T61" fmla="*/ 788 h 942"/>
                <a:gd name="T62" fmla="*/ 599 w 640"/>
                <a:gd name="T63" fmla="*/ 720 h 942"/>
                <a:gd name="T64" fmla="*/ 630 w 640"/>
                <a:gd name="T65" fmla="*/ 652 h 942"/>
                <a:gd name="T66" fmla="*/ 612 w 640"/>
                <a:gd name="T67" fmla="*/ 612 h 942"/>
                <a:gd name="T68" fmla="*/ 544 w 640"/>
                <a:gd name="T69" fmla="*/ 557 h 942"/>
                <a:gd name="T70" fmla="*/ 494 w 640"/>
                <a:gd name="T71" fmla="*/ 530 h 942"/>
                <a:gd name="T72" fmla="*/ 408 w 640"/>
                <a:gd name="T73" fmla="*/ 535 h 942"/>
                <a:gd name="T74" fmla="*/ 399 w 640"/>
                <a:gd name="T75" fmla="*/ 480 h 942"/>
                <a:gd name="T76" fmla="*/ 372 w 640"/>
                <a:gd name="T77" fmla="*/ 485 h 942"/>
                <a:gd name="T78" fmla="*/ 390 w 640"/>
                <a:gd name="T79" fmla="*/ 421 h 942"/>
                <a:gd name="T80" fmla="*/ 436 w 640"/>
                <a:gd name="T81" fmla="*/ 430 h 942"/>
                <a:gd name="T82" fmla="*/ 458 w 640"/>
                <a:gd name="T83" fmla="*/ 362 h 942"/>
                <a:gd name="T84" fmla="*/ 499 w 640"/>
                <a:gd name="T85" fmla="*/ 326 h 942"/>
                <a:gd name="T86" fmla="*/ 508 w 640"/>
                <a:gd name="T87" fmla="*/ 304 h 942"/>
                <a:gd name="T88" fmla="*/ 513 w 640"/>
                <a:gd name="T89" fmla="*/ 285 h 942"/>
                <a:gd name="T90" fmla="*/ 522 w 640"/>
                <a:gd name="T91" fmla="*/ 240 h 942"/>
                <a:gd name="T92" fmla="*/ 476 w 640"/>
                <a:gd name="T93" fmla="*/ 208 h 942"/>
                <a:gd name="T94" fmla="*/ 436 w 640"/>
                <a:gd name="T95" fmla="*/ 199 h 942"/>
                <a:gd name="T96" fmla="*/ 426 w 640"/>
                <a:gd name="T97" fmla="*/ 258 h 942"/>
                <a:gd name="T98" fmla="*/ 399 w 640"/>
                <a:gd name="T99" fmla="*/ 240 h 942"/>
                <a:gd name="T100" fmla="*/ 358 w 640"/>
                <a:gd name="T101" fmla="*/ 204 h 942"/>
                <a:gd name="T102" fmla="*/ 399 w 640"/>
                <a:gd name="T103" fmla="*/ 186 h 942"/>
                <a:gd name="T104" fmla="*/ 417 w 640"/>
                <a:gd name="T105" fmla="*/ 154 h 942"/>
                <a:gd name="T106" fmla="*/ 440 w 640"/>
                <a:gd name="T107" fmla="*/ 127 h 942"/>
                <a:gd name="T108" fmla="*/ 440 w 640"/>
                <a:gd name="T109" fmla="*/ 168 h 942"/>
                <a:gd name="T110" fmla="*/ 499 w 640"/>
                <a:gd name="T111" fmla="*/ 186 h 942"/>
                <a:gd name="T112" fmla="*/ 494 w 640"/>
                <a:gd name="T113" fmla="*/ 136 h 942"/>
                <a:gd name="T114" fmla="*/ 445 w 640"/>
                <a:gd name="T115" fmla="*/ 100 h 942"/>
                <a:gd name="T116" fmla="*/ 449 w 640"/>
                <a:gd name="T117" fmla="*/ 54 h 942"/>
                <a:gd name="T118" fmla="*/ 490 w 640"/>
                <a:gd name="T119" fmla="*/ 27 h 942"/>
                <a:gd name="T120" fmla="*/ 508 w 640"/>
                <a:gd name="T121" fmla="*/ 0 h 9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640" h="942">
                  <a:moveTo>
                    <a:pt x="440" y="0"/>
                  </a:moveTo>
                  <a:lnTo>
                    <a:pt x="426" y="4"/>
                  </a:lnTo>
                  <a:lnTo>
                    <a:pt x="408" y="9"/>
                  </a:lnTo>
                  <a:lnTo>
                    <a:pt x="390" y="14"/>
                  </a:lnTo>
                  <a:lnTo>
                    <a:pt x="386" y="23"/>
                  </a:lnTo>
                  <a:lnTo>
                    <a:pt x="386" y="23"/>
                  </a:lnTo>
                  <a:lnTo>
                    <a:pt x="381" y="18"/>
                  </a:lnTo>
                  <a:lnTo>
                    <a:pt x="372" y="14"/>
                  </a:lnTo>
                  <a:lnTo>
                    <a:pt x="358" y="27"/>
                  </a:lnTo>
                  <a:lnTo>
                    <a:pt x="368" y="45"/>
                  </a:lnTo>
                  <a:lnTo>
                    <a:pt x="381" y="50"/>
                  </a:lnTo>
                  <a:lnTo>
                    <a:pt x="395" y="50"/>
                  </a:lnTo>
                  <a:lnTo>
                    <a:pt x="408" y="50"/>
                  </a:lnTo>
                  <a:lnTo>
                    <a:pt x="399" y="59"/>
                  </a:lnTo>
                  <a:lnTo>
                    <a:pt x="390" y="68"/>
                  </a:lnTo>
                  <a:lnTo>
                    <a:pt x="381" y="68"/>
                  </a:lnTo>
                  <a:lnTo>
                    <a:pt x="372" y="63"/>
                  </a:lnTo>
                  <a:lnTo>
                    <a:pt x="372" y="72"/>
                  </a:lnTo>
                  <a:lnTo>
                    <a:pt x="377" y="81"/>
                  </a:lnTo>
                  <a:lnTo>
                    <a:pt x="372" y="86"/>
                  </a:lnTo>
                  <a:lnTo>
                    <a:pt x="368" y="91"/>
                  </a:lnTo>
                  <a:lnTo>
                    <a:pt x="363" y="95"/>
                  </a:lnTo>
                  <a:lnTo>
                    <a:pt x="354" y="100"/>
                  </a:lnTo>
                  <a:lnTo>
                    <a:pt x="349" y="95"/>
                  </a:lnTo>
                  <a:lnTo>
                    <a:pt x="345" y="91"/>
                  </a:lnTo>
                  <a:lnTo>
                    <a:pt x="336" y="95"/>
                  </a:lnTo>
                  <a:lnTo>
                    <a:pt x="327" y="95"/>
                  </a:lnTo>
                  <a:lnTo>
                    <a:pt x="336" y="104"/>
                  </a:lnTo>
                  <a:lnTo>
                    <a:pt x="345" y="109"/>
                  </a:lnTo>
                  <a:lnTo>
                    <a:pt x="354" y="113"/>
                  </a:lnTo>
                  <a:lnTo>
                    <a:pt x="358" y="113"/>
                  </a:lnTo>
                  <a:lnTo>
                    <a:pt x="358" y="118"/>
                  </a:lnTo>
                  <a:lnTo>
                    <a:pt x="363" y="131"/>
                  </a:lnTo>
                  <a:lnTo>
                    <a:pt x="368" y="136"/>
                  </a:lnTo>
                  <a:lnTo>
                    <a:pt x="363" y="136"/>
                  </a:lnTo>
                  <a:lnTo>
                    <a:pt x="358" y="131"/>
                  </a:lnTo>
                  <a:lnTo>
                    <a:pt x="358" y="127"/>
                  </a:lnTo>
                  <a:lnTo>
                    <a:pt x="354" y="127"/>
                  </a:lnTo>
                  <a:lnTo>
                    <a:pt x="345" y="136"/>
                  </a:lnTo>
                  <a:lnTo>
                    <a:pt x="340" y="140"/>
                  </a:lnTo>
                  <a:lnTo>
                    <a:pt x="336" y="140"/>
                  </a:lnTo>
                  <a:lnTo>
                    <a:pt x="331" y="136"/>
                  </a:lnTo>
                  <a:lnTo>
                    <a:pt x="331" y="127"/>
                  </a:lnTo>
                  <a:lnTo>
                    <a:pt x="331" y="118"/>
                  </a:lnTo>
                  <a:lnTo>
                    <a:pt x="327" y="109"/>
                  </a:lnTo>
                  <a:lnTo>
                    <a:pt x="322" y="104"/>
                  </a:lnTo>
                  <a:lnTo>
                    <a:pt x="318" y="95"/>
                  </a:lnTo>
                  <a:lnTo>
                    <a:pt x="313" y="91"/>
                  </a:lnTo>
                  <a:lnTo>
                    <a:pt x="309" y="95"/>
                  </a:lnTo>
                  <a:lnTo>
                    <a:pt x="300" y="95"/>
                  </a:lnTo>
                  <a:lnTo>
                    <a:pt x="286" y="95"/>
                  </a:lnTo>
                  <a:lnTo>
                    <a:pt x="268" y="91"/>
                  </a:lnTo>
                  <a:lnTo>
                    <a:pt x="263" y="86"/>
                  </a:lnTo>
                  <a:lnTo>
                    <a:pt x="254" y="81"/>
                  </a:lnTo>
                  <a:lnTo>
                    <a:pt x="241" y="81"/>
                  </a:lnTo>
                  <a:lnTo>
                    <a:pt x="232" y="86"/>
                  </a:lnTo>
                  <a:lnTo>
                    <a:pt x="222" y="91"/>
                  </a:lnTo>
                  <a:lnTo>
                    <a:pt x="218" y="100"/>
                  </a:lnTo>
                  <a:lnTo>
                    <a:pt x="222" y="104"/>
                  </a:lnTo>
                  <a:lnTo>
                    <a:pt x="236" y="109"/>
                  </a:lnTo>
                  <a:lnTo>
                    <a:pt x="245" y="109"/>
                  </a:lnTo>
                  <a:lnTo>
                    <a:pt x="245" y="104"/>
                  </a:lnTo>
                  <a:lnTo>
                    <a:pt x="245" y="100"/>
                  </a:lnTo>
                  <a:lnTo>
                    <a:pt x="250" y="104"/>
                  </a:lnTo>
                  <a:lnTo>
                    <a:pt x="254" y="113"/>
                  </a:lnTo>
                  <a:lnTo>
                    <a:pt x="263" y="113"/>
                  </a:lnTo>
                  <a:lnTo>
                    <a:pt x="268" y="113"/>
                  </a:lnTo>
                  <a:lnTo>
                    <a:pt x="263" y="122"/>
                  </a:lnTo>
                  <a:lnTo>
                    <a:pt x="254" y="127"/>
                  </a:lnTo>
                  <a:lnTo>
                    <a:pt x="245" y="127"/>
                  </a:lnTo>
                  <a:lnTo>
                    <a:pt x="232" y="122"/>
                  </a:lnTo>
                  <a:lnTo>
                    <a:pt x="218" y="118"/>
                  </a:lnTo>
                  <a:lnTo>
                    <a:pt x="209" y="118"/>
                  </a:lnTo>
                  <a:lnTo>
                    <a:pt x="200" y="122"/>
                  </a:lnTo>
                  <a:lnTo>
                    <a:pt x="195" y="127"/>
                  </a:lnTo>
                  <a:lnTo>
                    <a:pt x="191" y="122"/>
                  </a:lnTo>
                  <a:lnTo>
                    <a:pt x="182" y="127"/>
                  </a:lnTo>
                  <a:lnTo>
                    <a:pt x="168" y="127"/>
                  </a:lnTo>
                  <a:lnTo>
                    <a:pt x="150" y="122"/>
                  </a:lnTo>
                  <a:lnTo>
                    <a:pt x="123" y="113"/>
                  </a:lnTo>
                  <a:lnTo>
                    <a:pt x="82" y="113"/>
                  </a:lnTo>
                  <a:lnTo>
                    <a:pt x="59" y="113"/>
                  </a:lnTo>
                  <a:lnTo>
                    <a:pt x="46" y="113"/>
                  </a:lnTo>
                  <a:lnTo>
                    <a:pt x="37" y="118"/>
                  </a:lnTo>
                  <a:lnTo>
                    <a:pt x="32" y="122"/>
                  </a:lnTo>
                  <a:lnTo>
                    <a:pt x="27" y="131"/>
                  </a:lnTo>
                  <a:lnTo>
                    <a:pt x="23" y="140"/>
                  </a:lnTo>
                  <a:lnTo>
                    <a:pt x="23" y="149"/>
                  </a:lnTo>
                  <a:lnTo>
                    <a:pt x="14" y="149"/>
                  </a:lnTo>
                  <a:lnTo>
                    <a:pt x="5" y="149"/>
                  </a:lnTo>
                  <a:lnTo>
                    <a:pt x="0" y="149"/>
                  </a:lnTo>
                  <a:lnTo>
                    <a:pt x="9" y="159"/>
                  </a:lnTo>
                  <a:lnTo>
                    <a:pt x="14" y="163"/>
                  </a:lnTo>
                  <a:lnTo>
                    <a:pt x="23" y="168"/>
                  </a:lnTo>
                  <a:lnTo>
                    <a:pt x="32" y="168"/>
                  </a:lnTo>
                  <a:lnTo>
                    <a:pt x="23" y="177"/>
                  </a:lnTo>
                  <a:lnTo>
                    <a:pt x="18" y="181"/>
                  </a:lnTo>
                  <a:lnTo>
                    <a:pt x="14" y="186"/>
                  </a:lnTo>
                  <a:lnTo>
                    <a:pt x="18" y="195"/>
                  </a:lnTo>
                  <a:lnTo>
                    <a:pt x="32" y="199"/>
                  </a:lnTo>
                  <a:lnTo>
                    <a:pt x="41" y="208"/>
                  </a:lnTo>
                  <a:lnTo>
                    <a:pt x="46" y="213"/>
                  </a:lnTo>
                  <a:lnTo>
                    <a:pt x="46" y="217"/>
                  </a:lnTo>
                  <a:lnTo>
                    <a:pt x="41" y="222"/>
                  </a:lnTo>
                  <a:lnTo>
                    <a:pt x="37" y="231"/>
                  </a:lnTo>
                  <a:lnTo>
                    <a:pt x="37" y="236"/>
                  </a:lnTo>
                  <a:lnTo>
                    <a:pt x="41" y="240"/>
                  </a:lnTo>
                  <a:lnTo>
                    <a:pt x="41" y="236"/>
                  </a:lnTo>
                  <a:lnTo>
                    <a:pt x="46" y="231"/>
                  </a:lnTo>
                  <a:lnTo>
                    <a:pt x="50" y="231"/>
                  </a:lnTo>
                  <a:lnTo>
                    <a:pt x="55" y="231"/>
                  </a:lnTo>
                  <a:lnTo>
                    <a:pt x="59" y="226"/>
                  </a:lnTo>
                  <a:lnTo>
                    <a:pt x="64" y="222"/>
                  </a:lnTo>
                  <a:lnTo>
                    <a:pt x="64" y="226"/>
                  </a:lnTo>
                  <a:lnTo>
                    <a:pt x="68" y="231"/>
                  </a:lnTo>
                  <a:lnTo>
                    <a:pt x="73" y="231"/>
                  </a:lnTo>
                  <a:lnTo>
                    <a:pt x="77" y="231"/>
                  </a:lnTo>
                  <a:lnTo>
                    <a:pt x="77" y="222"/>
                  </a:lnTo>
                  <a:lnTo>
                    <a:pt x="77" y="208"/>
                  </a:lnTo>
                  <a:lnTo>
                    <a:pt x="77" y="204"/>
                  </a:lnTo>
                  <a:lnTo>
                    <a:pt x="86" y="199"/>
                  </a:lnTo>
                  <a:lnTo>
                    <a:pt x="100" y="199"/>
                  </a:lnTo>
                  <a:lnTo>
                    <a:pt x="123" y="199"/>
                  </a:lnTo>
                  <a:lnTo>
                    <a:pt x="136" y="208"/>
                  </a:lnTo>
                  <a:lnTo>
                    <a:pt x="145" y="213"/>
                  </a:lnTo>
                  <a:lnTo>
                    <a:pt x="154" y="217"/>
                  </a:lnTo>
                  <a:lnTo>
                    <a:pt x="159" y="217"/>
                  </a:lnTo>
                  <a:lnTo>
                    <a:pt x="164" y="226"/>
                  </a:lnTo>
                  <a:lnTo>
                    <a:pt x="168" y="231"/>
                  </a:lnTo>
                  <a:lnTo>
                    <a:pt x="173" y="236"/>
                  </a:lnTo>
                  <a:lnTo>
                    <a:pt x="186" y="249"/>
                  </a:lnTo>
                  <a:lnTo>
                    <a:pt x="195" y="267"/>
                  </a:lnTo>
                  <a:lnTo>
                    <a:pt x="204" y="285"/>
                  </a:lnTo>
                  <a:lnTo>
                    <a:pt x="209" y="290"/>
                  </a:lnTo>
                  <a:lnTo>
                    <a:pt x="218" y="294"/>
                  </a:lnTo>
                  <a:lnTo>
                    <a:pt x="222" y="294"/>
                  </a:lnTo>
                  <a:lnTo>
                    <a:pt x="222" y="299"/>
                  </a:lnTo>
                  <a:lnTo>
                    <a:pt x="222" y="313"/>
                  </a:lnTo>
                  <a:lnTo>
                    <a:pt x="227" y="331"/>
                  </a:lnTo>
                  <a:lnTo>
                    <a:pt x="227" y="349"/>
                  </a:lnTo>
                  <a:lnTo>
                    <a:pt x="227" y="362"/>
                  </a:lnTo>
                  <a:lnTo>
                    <a:pt x="232" y="376"/>
                  </a:lnTo>
                  <a:lnTo>
                    <a:pt x="245" y="390"/>
                  </a:lnTo>
                  <a:lnTo>
                    <a:pt x="259" y="417"/>
                  </a:lnTo>
                  <a:lnTo>
                    <a:pt x="272" y="435"/>
                  </a:lnTo>
                  <a:lnTo>
                    <a:pt x="281" y="449"/>
                  </a:lnTo>
                  <a:lnTo>
                    <a:pt x="286" y="453"/>
                  </a:lnTo>
                  <a:lnTo>
                    <a:pt x="290" y="453"/>
                  </a:lnTo>
                  <a:lnTo>
                    <a:pt x="290" y="439"/>
                  </a:lnTo>
                  <a:lnTo>
                    <a:pt x="286" y="430"/>
                  </a:lnTo>
                  <a:lnTo>
                    <a:pt x="295" y="435"/>
                  </a:lnTo>
                  <a:lnTo>
                    <a:pt x="300" y="444"/>
                  </a:lnTo>
                  <a:lnTo>
                    <a:pt x="304" y="453"/>
                  </a:lnTo>
                  <a:lnTo>
                    <a:pt x="309" y="462"/>
                  </a:lnTo>
                  <a:lnTo>
                    <a:pt x="309" y="471"/>
                  </a:lnTo>
                  <a:lnTo>
                    <a:pt x="313" y="476"/>
                  </a:lnTo>
                  <a:lnTo>
                    <a:pt x="318" y="480"/>
                  </a:lnTo>
                  <a:lnTo>
                    <a:pt x="322" y="485"/>
                  </a:lnTo>
                  <a:lnTo>
                    <a:pt x="322" y="494"/>
                  </a:lnTo>
                  <a:lnTo>
                    <a:pt x="327" y="498"/>
                  </a:lnTo>
                  <a:lnTo>
                    <a:pt x="336" y="498"/>
                  </a:lnTo>
                  <a:lnTo>
                    <a:pt x="349" y="503"/>
                  </a:lnTo>
                  <a:lnTo>
                    <a:pt x="358" y="507"/>
                  </a:lnTo>
                  <a:lnTo>
                    <a:pt x="368" y="512"/>
                  </a:lnTo>
                  <a:lnTo>
                    <a:pt x="372" y="512"/>
                  </a:lnTo>
                  <a:lnTo>
                    <a:pt x="381" y="517"/>
                  </a:lnTo>
                  <a:lnTo>
                    <a:pt x="381" y="521"/>
                  </a:lnTo>
                  <a:lnTo>
                    <a:pt x="386" y="535"/>
                  </a:lnTo>
                  <a:lnTo>
                    <a:pt x="404" y="539"/>
                  </a:lnTo>
                  <a:lnTo>
                    <a:pt x="417" y="548"/>
                  </a:lnTo>
                  <a:lnTo>
                    <a:pt x="417" y="553"/>
                  </a:lnTo>
                  <a:lnTo>
                    <a:pt x="417" y="566"/>
                  </a:lnTo>
                  <a:lnTo>
                    <a:pt x="417" y="584"/>
                  </a:lnTo>
                  <a:lnTo>
                    <a:pt x="413" y="594"/>
                  </a:lnTo>
                  <a:lnTo>
                    <a:pt x="408" y="598"/>
                  </a:lnTo>
                  <a:lnTo>
                    <a:pt x="408" y="612"/>
                  </a:lnTo>
                  <a:lnTo>
                    <a:pt x="413" y="634"/>
                  </a:lnTo>
                  <a:lnTo>
                    <a:pt x="426" y="666"/>
                  </a:lnTo>
                  <a:lnTo>
                    <a:pt x="440" y="689"/>
                  </a:lnTo>
                  <a:lnTo>
                    <a:pt x="445" y="702"/>
                  </a:lnTo>
                  <a:lnTo>
                    <a:pt x="445" y="720"/>
                  </a:lnTo>
                  <a:lnTo>
                    <a:pt x="449" y="743"/>
                  </a:lnTo>
                  <a:lnTo>
                    <a:pt x="445" y="761"/>
                  </a:lnTo>
                  <a:lnTo>
                    <a:pt x="445" y="775"/>
                  </a:lnTo>
                  <a:lnTo>
                    <a:pt x="436" y="797"/>
                  </a:lnTo>
                  <a:lnTo>
                    <a:pt x="431" y="811"/>
                  </a:lnTo>
                  <a:lnTo>
                    <a:pt x="431" y="820"/>
                  </a:lnTo>
                  <a:lnTo>
                    <a:pt x="431" y="838"/>
                  </a:lnTo>
                  <a:lnTo>
                    <a:pt x="431" y="856"/>
                  </a:lnTo>
                  <a:lnTo>
                    <a:pt x="431" y="874"/>
                  </a:lnTo>
                  <a:lnTo>
                    <a:pt x="431" y="888"/>
                  </a:lnTo>
                  <a:lnTo>
                    <a:pt x="431" y="911"/>
                  </a:lnTo>
                  <a:lnTo>
                    <a:pt x="436" y="924"/>
                  </a:lnTo>
                  <a:lnTo>
                    <a:pt x="445" y="929"/>
                  </a:lnTo>
                  <a:lnTo>
                    <a:pt x="449" y="933"/>
                  </a:lnTo>
                  <a:lnTo>
                    <a:pt x="454" y="938"/>
                  </a:lnTo>
                  <a:lnTo>
                    <a:pt x="458" y="938"/>
                  </a:lnTo>
                  <a:lnTo>
                    <a:pt x="463" y="942"/>
                  </a:lnTo>
                  <a:lnTo>
                    <a:pt x="472" y="942"/>
                  </a:lnTo>
                  <a:lnTo>
                    <a:pt x="476" y="938"/>
                  </a:lnTo>
                  <a:lnTo>
                    <a:pt x="476" y="933"/>
                  </a:lnTo>
                  <a:lnTo>
                    <a:pt x="472" y="929"/>
                  </a:lnTo>
                  <a:lnTo>
                    <a:pt x="467" y="924"/>
                  </a:lnTo>
                  <a:lnTo>
                    <a:pt x="458" y="920"/>
                  </a:lnTo>
                  <a:lnTo>
                    <a:pt x="454" y="915"/>
                  </a:lnTo>
                  <a:lnTo>
                    <a:pt x="463" y="902"/>
                  </a:lnTo>
                  <a:lnTo>
                    <a:pt x="472" y="893"/>
                  </a:lnTo>
                  <a:lnTo>
                    <a:pt x="476" y="879"/>
                  </a:lnTo>
                  <a:lnTo>
                    <a:pt x="481" y="847"/>
                  </a:lnTo>
                  <a:lnTo>
                    <a:pt x="485" y="838"/>
                  </a:lnTo>
                  <a:lnTo>
                    <a:pt x="499" y="829"/>
                  </a:lnTo>
                  <a:lnTo>
                    <a:pt x="513" y="820"/>
                  </a:lnTo>
                  <a:lnTo>
                    <a:pt x="517" y="811"/>
                  </a:lnTo>
                  <a:lnTo>
                    <a:pt x="517" y="807"/>
                  </a:lnTo>
                  <a:lnTo>
                    <a:pt x="522" y="802"/>
                  </a:lnTo>
                  <a:lnTo>
                    <a:pt x="531" y="797"/>
                  </a:lnTo>
                  <a:lnTo>
                    <a:pt x="544" y="788"/>
                  </a:lnTo>
                  <a:lnTo>
                    <a:pt x="553" y="775"/>
                  </a:lnTo>
                  <a:lnTo>
                    <a:pt x="558" y="761"/>
                  </a:lnTo>
                  <a:lnTo>
                    <a:pt x="562" y="748"/>
                  </a:lnTo>
                  <a:lnTo>
                    <a:pt x="572" y="739"/>
                  </a:lnTo>
                  <a:lnTo>
                    <a:pt x="581" y="729"/>
                  </a:lnTo>
                  <a:lnTo>
                    <a:pt x="590" y="725"/>
                  </a:lnTo>
                  <a:lnTo>
                    <a:pt x="599" y="720"/>
                  </a:lnTo>
                  <a:lnTo>
                    <a:pt x="599" y="707"/>
                  </a:lnTo>
                  <a:lnTo>
                    <a:pt x="603" y="698"/>
                  </a:lnTo>
                  <a:lnTo>
                    <a:pt x="612" y="689"/>
                  </a:lnTo>
                  <a:lnTo>
                    <a:pt x="617" y="684"/>
                  </a:lnTo>
                  <a:lnTo>
                    <a:pt x="617" y="675"/>
                  </a:lnTo>
                  <a:lnTo>
                    <a:pt x="621" y="666"/>
                  </a:lnTo>
                  <a:lnTo>
                    <a:pt x="630" y="652"/>
                  </a:lnTo>
                  <a:lnTo>
                    <a:pt x="635" y="639"/>
                  </a:lnTo>
                  <a:lnTo>
                    <a:pt x="640" y="630"/>
                  </a:lnTo>
                  <a:lnTo>
                    <a:pt x="635" y="621"/>
                  </a:lnTo>
                  <a:lnTo>
                    <a:pt x="630" y="621"/>
                  </a:lnTo>
                  <a:lnTo>
                    <a:pt x="621" y="621"/>
                  </a:lnTo>
                  <a:lnTo>
                    <a:pt x="617" y="616"/>
                  </a:lnTo>
                  <a:lnTo>
                    <a:pt x="612" y="612"/>
                  </a:lnTo>
                  <a:lnTo>
                    <a:pt x="594" y="603"/>
                  </a:lnTo>
                  <a:lnTo>
                    <a:pt x="581" y="598"/>
                  </a:lnTo>
                  <a:lnTo>
                    <a:pt x="567" y="594"/>
                  </a:lnTo>
                  <a:lnTo>
                    <a:pt x="558" y="594"/>
                  </a:lnTo>
                  <a:lnTo>
                    <a:pt x="558" y="584"/>
                  </a:lnTo>
                  <a:lnTo>
                    <a:pt x="553" y="566"/>
                  </a:lnTo>
                  <a:lnTo>
                    <a:pt x="544" y="557"/>
                  </a:lnTo>
                  <a:lnTo>
                    <a:pt x="535" y="557"/>
                  </a:lnTo>
                  <a:lnTo>
                    <a:pt x="526" y="548"/>
                  </a:lnTo>
                  <a:lnTo>
                    <a:pt x="522" y="544"/>
                  </a:lnTo>
                  <a:lnTo>
                    <a:pt x="517" y="535"/>
                  </a:lnTo>
                  <a:lnTo>
                    <a:pt x="508" y="530"/>
                  </a:lnTo>
                  <a:lnTo>
                    <a:pt x="499" y="526"/>
                  </a:lnTo>
                  <a:lnTo>
                    <a:pt x="494" y="530"/>
                  </a:lnTo>
                  <a:lnTo>
                    <a:pt x="485" y="530"/>
                  </a:lnTo>
                  <a:lnTo>
                    <a:pt x="476" y="526"/>
                  </a:lnTo>
                  <a:lnTo>
                    <a:pt x="454" y="517"/>
                  </a:lnTo>
                  <a:lnTo>
                    <a:pt x="440" y="526"/>
                  </a:lnTo>
                  <a:lnTo>
                    <a:pt x="431" y="530"/>
                  </a:lnTo>
                  <a:lnTo>
                    <a:pt x="417" y="535"/>
                  </a:lnTo>
                  <a:lnTo>
                    <a:pt x="408" y="535"/>
                  </a:lnTo>
                  <a:lnTo>
                    <a:pt x="404" y="535"/>
                  </a:lnTo>
                  <a:lnTo>
                    <a:pt x="404" y="530"/>
                  </a:lnTo>
                  <a:lnTo>
                    <a:pt x="404" y="517"/>
                  </a:lnTo>
                  <a:lnTo>
                    <a:pt x="404" y="503"/>
                  </a:lnTo>
                  <a:lnTo>
                    <a:pt x="404" y="498"/>
                  </a:lnTo>
                  <a:lnTo>
                    <a:pt x="399" y="489"/>
                  </a:lnTo>
                  <a:lnTo>
                    <a:pt x="399" y="480"/>
                  </a:lnTo>
                  <a:lnTo>
                    <a:pt x="399" y="471"/>
                  </a:lnTo>
                  <a:lnTo>
                    <a:pt x="399" y="462"/>
                  </a:lnTo>
                  <a:lnTo>
                    <a:pt x="395" y="462"/>
                  </a:lnTo>
                  <a:lnTo>
                    <a:pt x="386" y="467"/>
                  </a:lnTo>
                  <a:lnTo>
                    <a:pt x="381" y="476"/>
                  </a:lnTo>
                  <a:lnTo>
                    <a:pt x="377" y="480"/>
                  </a:lnTo>
                  <a:lnTo>
                    <a:pt x="372" y="485"/>
                  </a:lnTo>
                  <a:lnTo>
                    <a:pt x="358" y="476"/>
                  </a:lnTo>
                  <a:lnTo>
                    <a:pt x="349" y="467"/>
                  </a:lnTo>
                  <a:lnTo>
                    <a:pt x="349" y="449"/>
                  </a:lnTo>
                  <a:lnTo>
                    <a:pt x="349" y="435"/>
                  </a:lnTo>
                  <a:lnTo>
                    <a:pt x="354" y="426"/>
                  </a:lnTo>
                  <a:lnTo>
                    <a:pt x="368" y="421"/>
                  </a:lnTo>
                  <a:lnTo>
                    <a:pt x="390" y="421"/>
                  </a:lnTo>
                  <a:lnTo>
                    <a:pt x="399" y="417"/>
                  </a:lnTo>
                  <a:lnTo>
                    <a:pt x="404" y="421"/>
                  </a:lnTo>
                  <a:lnTo>
                    <a:pt x="413" y="430"/>
                  </a:lnTo>
                  <a:lnTo>
                    <a:pt x="422" y="439"/>
                  </a:lnTo>
                  <a:lnTo>
                    <a:pt x="426" y="444"/>
                  </a:lnTo>
                  <a:lnTo>
                    <a:pt x="436" y="444"/>
                  </a:lnTo>
                  <a:lnTo>
                    <a:pt x="436" y="430"/>
                  </a:lnTo>
                  <a:lnTo>
                    <a:pt x="436" y="412"/>
                  </a:lnTo>
                  <a:lnTo>
                    <a:pt x="436" y="403"/>
                  </a:lnTo>
                  <a:lnTo>
                    <a:pt x="445" y="390"/>
                  </a:lnTo>
                  <a:lnTo>
                    <a:pt x="454" y="381"/>
                  </a:lnTo>
                  <a:lnTo>
                    <a:pt x="454" y="376"/>
                  </a:lnTo>
                  <a:lnTo>
                    <a:pt x="454" y="367"/>
                  </a:lnTo>
                  <a:lnTo>
                    <a:pt x="458" y="362"/>
                  </a:lnTo>
                  <a:lnTo>
                    <a:pt x="463" y="353"/>
                  </a:lnTo>
                  <a:lnTo>
                    <a:pt x="467" y="344"/>
                  </a:lnTo>
                  <a:lnTo>
                    <a:pt x="472" y="340"/>
                  </a:lnTo>
                  <a:lnTo>
                    <a:pt x="490" y="340"/>
                  </a:lnTo>
                  <a:lnTo>
                    <a:pt x="499" y="340"/>
                  </a:lnTo>
                  <a:lnTo>
                    <a:pt x="499" y="335"/>
                  </a:lnTo>
                  <a:lnTo>
                    <a:pt x="499" y="326"/>
                  </a:lnTo>
                  <a:lnTo>
                    <a:pt x="504" y="326"/>
                  </a:lnTo>
                  <a:lnTo>
                    <a:pt x="517" y="326"/>
                  </a:lnTo>
                  <a:lnTo>
                    <a:pt x="522" y="317"/>
                  </a:lnTo>
                  <a:lnTo>
                    <a:pt x="526" y="313"/>
                  </a:lnTo>
                  <a:lnTo>
                    <a:pt x="522" y="308"/>
                  </a:lnTo>
                  <a:lnTo>
                    <a:pt x="513" y="304"/>
                  </a:lnTo>
                  <a:lnTo>
                    <a:pt x="508" y="304"/>
                  </a:lnTo>
                  <a:lnTo>
                    <a:pt x="508" y="294"/>
                  </a:lnTo>
                  <a:lnTo>
                    <a:pt x="508" y="290"/>
                  </a:lnTo>
                  <a:lnTo>
                    <a:pt x="499" y="294"/>
                  </a:lnTo>
                  <a:lnTo>
                    <a:pt x="490" y="294"/>
                  </a:lnTo>
                  <a:lnTo>
                    <a:pt x="494" y="290"/>
                  </a:lnTo>
                  <a:lnTo>
                    <a:pt x="504" y="285"/>
                  </a:lnTo>
                  <a:lnTo>
                    <a:pt x="513" y="285"/>
                  </a:lnTo>
                  <a:lnTo>
                    <a:pt x="522" y="285"/>
                  </a:lnTo>
                  <a:lnTo>
                    <a:pt x="535" y="276"/>
                  </a:lnTo>
                  <a:lnTo>
                    <a:pt x="540" y="272"/>
                  </a:lnTo>
                  <a:lnTo>
                    <a:pt x="544" y="263"/>
                  </a:lnTo>
                  <a:lnTo>
                    <a:pt x="540" y="258"/>
                  </a:lnTo>
                  <a:lnTo>
                    <a:pt x="531" y="249"/>
                  </a:lnTo>
                  <a:lnTo>
                    <a:pt x="522" y="240"/>
                  </a:lnTo>
                  <a:lnTo>
                    <a:pt x="513" y="226"/>
                  </a:lnTo>
                  <a:lnTo>
                    <a:pt x="508" y="213"/>
                  </a:lnTo>
                  <a:lnTo>
                    <a:pt x="499" y="208"/>
                  </a:lnTo>
                  <a:lnTo>
                    <a:pt x="494" y="208"/>
                  </a:lnTo>
                  <a:lnTo>
                    <a:pt x="485" y="213"/>
                  </a:lnTo>
                  <a:lnTo>
                    <a:pt x="481" y="217"/>
                  </a:lnTo>
                  <a:lnTo>
                    <a:pt x="476" y="208"/>
                  </a:lnTo>
                  <a:lnTo>
                    <a:pt x="472" y="199"/>
                  </a:lnTo>
                  <a:lnTo>
                    <a:pt x="463" y="195"/>
                  </a:lnTo>
                  <a:lnTo>
                    <a:pt x="454" y="195"/>
                  </a:lnTo>
                  <a:lnTo>
                    <a:pt x="449" y="190"/>
                  </a:lnTo>
                  <a:lnTo>
                    <a:pt x="445" y="186"/>
                  </a:lnTo>
                  <a:lnTo>
                    <a:pt x="440" y="190"/>
                  </a:lnTo>
                  <a:lnTo>
                    <a:pt x="436" y="199"/>
                  </a:lnTo>
                  <a:lnTo>
                    <a:pt x="431" y="208"/>
                  </a:lnTo>
                  <a:lnTo>
                    <a:pt x="431" y="222"/>
                  </a:lnTo>
                  <a:lnTo>
                    <a:pt x="436" y="226"/>
                  </a:lnTo>
                  <a:lnTo>
                    <a:pt x="440" y="231"/>
                  </a:lnTo>
                  <a:lnTo>
                    <a:pt x="436" y="245"/>
                  </a:lnTo>
                  <a:lnTo>
                    <a:pt x="431" y="254"/>
                  </a:lnTo>
                  <a:lnTo>
                    <a:pt x="426" y="258"/>
                  </a:lnTo>
                  <a:lnTo>
                    <a:pt x="426" y="267"/>
                  </a:lnTo>
                  <a:lnTo>
                    <a:pt x="422" y="267"/>
                  </a:lnTo>
                  <a:lnTo>
                    <a:pt x="417" y="263"/>
                  </a:lnTo>
                  <a:lnTo>
                    <a:pt x="417" y="258"/>
                  </a:lnTo>
                  <a:lnTo>
                    <a:pt x="413" y="249"/>
                  </a:lnTo>
                  <a:lnTo>
                    <a:pt x="408" y="245"/>
                  </a:lnTo>
                  <a:lnTo>
                    <a:pt x="399" y="240"/>
                  </a:lnTo>
                  <a:lnTo>
                    <a:pt x="390" y="236"/>
                  </a:lnTo>
                  <a:lnTo>
                    <a:pt x="386" y="231"/>
                  </a:lnTo>
                  <a:lnTo>
                    <a:pt x="377" y="226"/>
                  </a:lnTo>
                  <a:lnTo>
                    <a:pt x="368" y="226"/>
                  </a:lnTo>
                  <a:lnTo>
                    <a:pt x="358" y="217"/>
                  </a:lnTo>
                  <a:lnTo>
                    <a:pt x="358" y="213"/>
                  </a:lnTo>
                  <a:lnTo>
                    <a:pt x="358" y="204"/>
                  </a:lnTo>
                  <a:lnTo>
                    <a:pt x="372" y="186"/>
                  </a:lnTo>
                  <a:lnTo>
                    <a:pt x="381" y="181"/>
                  </a:lnTo>
                  <a:lnTo>
                    <a:pt x="386" y="177"/>
                  </a:lnTo>
                  <a:lnTo>
                    <a:pt x="390" y="172"/>
                  </a:lnTo>
                  <a:lnTo>
                    <a:pt x="390" y="172"/>
                  </a:lnTo>
                  <a:lnTo>
                    <a:pt x="395" y="177"/>
                  </a:lnTo>
                  <a:lnTo>
                    <a:pt x="399" y="186"/>
                  </a:lnTo>
                  <a:lnTo>
                    <a:pt x="413" y="186"/>
                  </a:lnTo>
                  <a:lnTo>
                    <a:pt x="422" y="181"/>
                  </a:lnTo>
                  <a:lnTo>
                    <a:pt x="426" y="177"/>
                  </a:lnTo>
                  <a:lnTo>
                    <a:pt x="426" y="177"/>
                  </a:lnTo>
                  <a:lnTo>
                    <a:pt x="422" y="172"/>
                  </a:lnTo>
                  <a:lnTo>
                    <a:pt x="413" y="163"/>
                  </a:lnTo>
                  <a:lnTo>
                    <a:pt x="417" y="154"/>
                  </a:lnTo>
                  <a:lnTo>
                    <a:pt x="422" y="145"/>
                  </a:lnTo>
                  <a:lnTo>
                    <a:pt x="431" y="140"/>
                  </a:lnTo>
                  <a:lnTo>
                    <a:pt x="431" y="136"/>
                  </a:lnTo>
                  <a:lnTo>
                    <a:pt x="426" y="131"/>
                  </a:lnTo>
                  <a:lnTo>
                    <a:pt x="422" y="122"/>
                  </a:lnTo>
                  <a:lnTo>
                    <a:pt x="431" y="122"/>
                  </a:lnTo>
                  <a:lnTo>
                    <a:pt x="440" y="127"/>
                  </a:lnTo>
                  <a:lnTo>
                    <a:pt x="449" y="131"/>
                  </a:lnTo>
                  <a:lnTo>
                    <a:pt x="458" y="136"/>
                  </a:lnTo>
                  <a:lnTo>
                    <a:pt x="458" y="145"/>
                  </a:lnTo>
                  <a:lnTo>
                    <a:pt x="454" y="154"/>
                  </a:lnTo>
                  <a:lnTo>
                    <a:pt x="454" y="159"/>
                  </a:lnTo>
                  <a:lnTo>
                    <a:pt x="445" y="163"/>
                  </a:lnTo>
                  <a:lnTo>
                    <a:pt x="440" y="168"/>
                  </a:lnTo>
                  <a:lnTo>
                    <a:pt x="445" y="172"/>
                  </a:lnTo>
                  <a:lnTo>
                    <a:pt x="454" y="177"/>
                  </a:lnTo>
                  <a:lnTo>
                    <a:pt x="467" y="186"/>
                  </a:lnTo>
                  <a:lnTo>
                    <a:pt x="481" y="195"/>
                  </a:lnTo>
                  <a:lnTo>
                    <a:pt x="485" y="195"/>
                  </a:lnTo>
                  <a:lnTo>
                    <a:pt x="494" y="190"/>
                  </a:lnTo>
                  <a:lnTo>
                    <a:pt x="499" y="186"/>
                  </a:lnTo>
                  <a:lnTo>
                    <a:pt x="508" y="177"/>
                  </a:lnTo>
                  <a:lnTo>
                    <a:pt x="513" y="163"/>
                  </a:lnTo>
                  <a:lnTo>
                    <a:pt x="517" y="154"/>
                  </a:lnTo>
                  <a:lnTo>
                    <a:pt x="513" y="149"/>
                  </a:lnTo>
                  <a:lnTo>
                    <a:pt x="504" y="145"/>
                  </a:lnTo>
                  <a:lnTo>
                    <a:pt x="494" y="145"/>
                  </a:lnTo>
                  <a:lnTo>
                    <a:pt x="494" y="136"/>
                  </a:lnTo>
                  <a:lnTo>
                    <a:pt x="494" y="127"/>
                  </a:lnTo>
                  <a:lnTo>
                    <a:pt x="490" y="118"/>
                  </a:lnTo>
                  <a:lnTo>
                    <a:pt x="485" y="113"/>
                  </a:lnTo>
                  <a:lnTo>
                    <a:pt x="476" y="109"/>
                  </a:lnTo>
                  <a:lnTo>
                    <a:pt x="467" y="109"/>
                  </a:lnTo>
                  <a:lnTo>
                    <a:pt x="454" y="104"/>
                  </a:lnTo>
                  <a:lnTo>
                    <a:pt x="445" y="100"/>
                  </a:lnTo>
                  <a:lnTo>
                    <a:pt x="436" y="95"/>
                  </a:lnTo>
                  <a:lnTo>
                    <a:pt x="426" y="95"/>
                  </a:lnTo>
                  <a:lnTo>
                    <a:pt x="431" y="91"/>
                  </a:lnTo>
                  <a:lnTo>
                    <a:pt x="436" y="81"/>
                  </a:lnTo>
                  <a:lnTo>
                    <a:pt x="436" y="72"/>
                  </a:lnTo>
                  <a:lnTo>
                    <a:pt x="440" y="59"/>
                  </a:lnTo>
                  <a:lnTo>
                    <a:pt x="449" y="54"/>
                  </a:lnTo>
                  <a:lnTo>
                    <a:pt x="454" y="54"/>
                  </a:lnTo>
                  <a:lnTo>
                    <a:pt x="458" y="45"/>
                  </a:lnTo>
                  <a:lnTo>
                    <a:pt x="463" y="36"/>
                  </a:lnTo>
                  <a:lnTo>
                    <a:pt x="472" y="36"/>
                  </a:lnTo>
                  <a:lnTo>
                    <a:pt x="481" y="36"/>
                  </a:lnTo>
                  <a:lnTo>
                    <a:pt x="485" y="32"/>
                  </a:lnTo>
                  <a:lnTo>
                    <a:pt x="490" y="27"/>
                  </a:lnTo>
                  <a:lnTo>
                    <a:pt x="499" y="27"/>
                  </a:lnTo>
                  <a:lnTo>
                    <a:pt x="513" y="18"/>
                  </a:lnTo>
                  <a:lnTo>
                    <a:pt x="522" y="18"/>
                  </a:lnTo>
                  <a:lnTo>
                    <a:pt x="522" y="14"/>
                  </a:lnTo>
                  <a:lnTo>
                    <a:pt x="522" y="4"/>
                  </a:lnTo>
                  <a:lnTo>
                    <a:pt x="517" y="4"/>
                  </a:lnTo>
                  <a:lnTo>
                    <a:pt x="508" y="0"/>
                  </a:lnTo>
                  <a:lnTo>
                    <a:pt x="481" y="0"/>
                  </a:lnTo>
                  <a:lnTo>
                    <a:pt x="458" y="0"/>
                  </a:lnTo>
                  <a:lnTo>
                    <a:pt x="440" y="0"/>
                  </a:lnTo>
                  <a:lnTo>
                    <a:pt x="440" y="0"/>
                  </a:lnTo>
                  <a:lnTo>
                    <a:pt x="44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 dirty="0"/>
            </a:p>
          </p:txBody>
        </p:sp>
        <p:sp>
          <p:nvSpPr>
            <p:cNvPr id="7" name="Freeform 105">
              <a:extLst>
                <a:ext uri="{FF2B5EF4-FFF2-40B4-BE49-F238E27FC236}">
                  <a16:creationId xmlns:a16="http://schemas.microsoft.com/office/drawing/2014/main" id="{EE1098D7-9B36-47D9-9E5B-6572E7F5BD08}"/>
                </a:ext>
              </a:extLst>
            </p:cNvPr>
            <p:cNvSpPr>
              <a:spLocks/>
            </p:cNvSpPr>
            <p:nvPr/>
          </p:nvSpPr>
          <p:spPr bwMode="auto">
            <a:xfrm>
              <a:off x="4006844" y="2243144"/>
              <a:ext cx="28575" cy="22225"/>
            </a:xfrm>
            <a:custGeom>
              <a:avLst/>
              <a:gdLst>
                <a:gd name="T0" fmla="*/ 0 w 18"/>
                <a:gd name="T1" fmla="*/ 5 h 14"/>
                <a:gd name="T2" fmla="*/ 4 w 18"/>
                <a:gd name="T3" fmla="*/ 9 h 14"/>
                <a:gd name="T4" fmla="*/ 9 w 18"/>
                <a:gd name="T5" fmla="*/ 14 h 14"/>
                <a:gd name="T6" fmla="*/ 18 w 18"/>
                <a:gd name="T7" fmla="*/ 9 h 14"/>
                <a:gd name="T8" fmla="*/ 18 w 18"/>
                <a:gd name="T9" fmla="*/ 9 h 14"/>
                <a:gd name="T10" fmla="*/ 18 w 18"/>
                <a:gd name="T11" fmla="*/ 5 h 14"/>
                <a:gd name="T12" fmla="*/ 9 w 18"/>
                <a:gd name="T13" fmla="*/ 0 h 14"/>
                <a:gd name="T14" fmla="*/ 0 w 18"/>
                <a:gd name="T15" fmla="*/ 0 h 14"/>
                <a:gd name="T16" fmla="*/ 0 w 18"/>
                <a:gd name="T17" fmla="*/ 5 h 14"/>
                <a:gd name="T18" fmla="*/ 0 w 18"/>
                <a:gd name="T19" fmla="*/ 5 h 14"/>
                <a:gd name="T20" fmla="*/ 0 w 18"/>
                <a:gd name="T21" fmla="*/ 5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" h="14">
                  <a:moveTo>
                    <a:pt x="0" y="5"/>
                  </a:moveTo>
                  <a:lnTo>
                    <a:pt x="4" y="9"/>
                  </a:lnTo>
                  <a:lnTo>
                    <a:pt x="9" y="14"/>
                  </a:lnTo>
                  <a:lnTo>
                    <a:pt x="18" y="9"/>
                  </a:lnTo>
                  <a:lnTo>
                    <a:pt x="18" y="9"/>
                  </a:lnTo>
                  <a:lnTo>
                    <a:pt x="18" y="5"/>
                  </a:lnTo>
                  <a:lnTo>
                    <a:pt x="9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8" name="Freeform 106">
              <a:extLst>
                <a:ext uri="{FF2B5EF4-FFF2-40B4-BE49-F238E27FC236}">
                  <a16:creationId xmlns:a16="http://schemas.microsoft.com/office/drawing/2014/main" id="{59417B4C-5E83-4B02-9905-42BCFED5BED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1757" y="2257432"/>
              <a:ext cx="65087" cy="50800"/>
            </a:xfrm>
            <a:custGeom>
              <a:avLst/>
              <a:gdLst>
                <a:gd name="T0" fmla="*/ 0 w 41"/>
                <a:gd name="T1" fmla="*/ 5 h 32"/>
                <a:gd name="T2" fmla="*/ 0 w 41"/>
                <a:gd name="T3" fmla="*/ 9 h 32"/>
                <a:gd name="T4" fmla="*/ 4 w 41"/>
                <a:gd name="T5" fmla="*/ 14 h 32"/>
                <a:gd name="T6" fmla="*/ 18 w 41"/>
                <a:gd name="T7" fmla="*/ 23 h 32"/>
                <a:gd name="T8" fmla="*/ 27 w 41"/>
                <a:gd name="T9" fmla="*/ 32 h 32"/>
                <a:gd name="T10" fmla="*/ 36 w 41"/>
                <a:gd name="T11" fmla="*/ 23 h 32"/>
                <a:gd name="T12" fmla="*/ 41 w 41"/>
                <a:gd name="T13" fmla="*/ 9 h 32"/>
                <a:gd name="T14" fmla="*/ 41 w 41"/>
                <a:gd name="T15" fmla="*/ 5 h 32"/>
                <a:gd name="T16" fmla="*/ 31 w 41"/>
                <a:gd name="T17" fmla="*/ 0 h 32"/>
                <a:gd name="T18" fmla="*/ 18 w 41"/>
                <a:gd name="T19" fmla="*/ 0 h 32"/>
                <a:gd name="T20" fmla="*/ 4 w 41"/>
                <a:gd name="T21" fmla="*/ 0 h 32"/>
                <a:gd name="T22" fmla="*/ 0 w 41"/>
                <a:gd name="T23" fmla="*/ 5 h 32"/>
                <a:gd name="T24" fmla="*/ 0 w 41"/>
                <a:gd name="T25" fmla="*/ 5 h 32"/>
                <a:gd name="T26" fmla="*/ 0 w 41"/>
                <a:gd name="T27" fmla="*/ 5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1" h="32">
                  <a:moveTo>
                    <a:pt x="0" y="5"/>
                  </a:moveTo>
                  <a:lnTo>
                    <a:pt x="0" y="9"/>
                  </a:lnTo>
                  <a:lnTo>
                    <a:pt x="4" y="14"/>
                  </a:lnTo>
                  <a:lnTo>
                    <a:pt x="18" y="23"/>
                  </a:lnTo>
                  <a:lnTo>
                    <a:pt x="27" y="32"/>
                  </a:lnTo>
                  <a:lnTo>
                    <a:pt x="36" y="23"/>
                  </a:lnTo>
                  <a:lnTo>
                    <a:pt x="41" y="9"/>
                  </a:lnTo>
                  <a:lnTo>
                    <a:pt x="41" y="5"/>
                  </a:lnTo>
                  <a:lnTo>
                    <a:pt x="31" y="0"/>
                  </a:lnTo>
                  <a:lnTo>
                    <a:pt x="18" y="0"/>
                  </a:lnTo>
                  <a:lnTo>
                    <a:pt x="4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9" name="Freeform 110">
              <a:extLst>
                <a:ext uri="{FF2B5EF4-FFF2-40B4-BE49-F238E27FC236}">
                  <a16:creationId xmlns:a16="http://schemas.microsoft.com/office/drawing/2014/main" id="{35DFFF12-E18B-46BA-899B-B845DA05A782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7919" y="2300295"/>
              <a:ext cx="1554160" cy="1173166"/>
            </a:xfrm>
            <a:custGeom>
              <a:avLst/>
              <a:gdLst>
                <a:gd name="T0" fmla="*/ 490 w 979"/>
                <a:gd name="T1" fmla="*/ 32 h 739"/>
                <a:gd name="T2" fmla="*/ 449 w 979"/>
                <a:gd name="T3" fmla="*/ 64 h 739"/>
                <a:gd name="T4" fmla="*/ 431 w 979"/>
                <a:gd name="T5" fmla="*/ 46 h 739"/>
                <a:gd name="T6" fmla="*/ 376 w 979"/>
                <a:gd name="T7" fmla="*/ 64 h 739"/>
                <a:gd name="T8" fmla="*/ 308 w 979"/>
                <a:gd name="T9" fmla="*/ 82 h 739"/>
                <a:gd name="T10" fmla="*/ 272 w 979"/>
                <a:gd name="T11" fmla="*/ 73 h 739"/>
                <a:gd name="T12" fmla="*/ 182 w 979"/>
                <a:gd name="T13" fmla="*/ 64 h 739"/>
                <a:gd name="T14" fmla="*/ 109 w 979"/>
                <a:gd name="T15" fmla="*/ 127 h 739"/>
                <a:gd name="T16" fmla="*/ 145 w 979"/>
                <a:gd name="T17" fmla="*/ 182 h 739"/>
                <a:gd name="T18" fmla="*/ 177 w 979"/>
                <a:gd name="T19" fmla="*/ 123 h 739"/>
                <a:gd name="T20" fmla="*/ 186 w 979"/>
                <a:gd name="T21" fmla="*/ 118 h 739"/>
                <a:gd name="T22" fmla="*/ 195 w 979"/>
                <a:gd name="T23" fmla="*/ 163 h 739"/>
                <a:gd name="T24" fmla="*/ 168 w 979"/>
                <a:gd name="T25" fmla="*/ 186 h 739"/>
                <a:gd name="T26" fmla="*/ 123 w 979"/>
                <a:gd name="T27" fmla="*/ 182 h 739"/>
                <a:gd name="T28" fmla="*/ 64 w 979"/>
                <a:gd name="T29" fmla="*/ 231 h 739"/>
                <a:gd name="T30" fmla="*/ 36 w 979"/>
                <a:gd name="T31" fmla="*/ 268 h 739"/>
                <a:gd name="T32" fmla="*/ 46 w 979"/>
                <a:gd name="T33" fmla="*/ 322 h 739"/>
                <a:gd name="T34" fmla="*/ 0 w 979"/>
                <a:gd name="T35" fmla="*/ 417 h 739"/>
                <a:gd name="T36" fmla="*/ 55 w 979"/>
                <a:gd name="T37" fmla="*/ 503 h 739"/>
                <a:gd name="T38" fmla="*/ 132 w 979"/>
                <a:gd name="T39" fmla="*/ 535 h 739"/>
                <a:gd name="T40" fmla="*/ 141 w 979"/>
                <a:gd name="T41" fmla="*/ 639 h 739"/>
                <a:gd name="T42" fmla="*/ 168 w 979"/>
                <a:gd name="T43" fmla="*/ 739 h 739"/>
                <a:gd name="T44" fmla="*/ 236 w 979"/>
                <a:gd name="T45" fmla="*/ 689 h 739"/>
                <a:gd name="T46" fmla="*/ 272 w 979"/>
                <a:gd name="T47" fmla="*/ 635 h 739"/>
                <a:gd name="T48" fmla="*/ 299 w 979"/>
                <a:gd name="T49" fmla="*/ 526 h 739"/>
                <a:gd name="T50" fmla="*/ 299 w 979"/>
                <a:gd name="T51" fmla="*/ 463 h 739"/>
                <a:gd name="T52" fmla="*/ 354 w 979"/>
                <a:gd name="T53" fmla="*/ 431 h 739"/>
                <a:gd name="T54" fmla="*/ 372 w 979"/>
                <a:gd name="T55" fmla="*/ 385 h 739"/>
                <a:gd name="T56" fmla="*/ 426 w 979"/>
                <a:gd name="T57" fmla="*/ 417 h 739"/>
                <a:gd name="T58" fmla="*/ 454 w 979"/>
                <a:gd name="T59" fmla="*/ 485 h 739"/>
                <a:gd name="T60" fmla="*/ 463 w 979"/>
                <a:gd name="T61" fmla="*/ 467 h 739"/>
                <a:gd name="T62" fmla="*/ 526 w 979"/>
                <a:gd name="T63" fmla="*/ 417 h 739"/>
                <a:gd name="T64" fmla="*/ 553 w 979"/>
                <a:gd name="T65" fmla="*/ 490 h 739"/>
                <a:gd name="T66" fmla="*/ 549 w 979"/>
                <a:gd name="T67" fmla="*/ 521 h 739"/>
                <a:gd name="T68" fmla="*/ 581 w 979"/>
                <a:gd name="T69" fmla="*/ 580 h 739"/>
                <a:gd name="T70" fmla="*/ 594 w 979"/>
                <a:gd name="T71" fmla="*/ 571 h 739"/>
                <a:gd name="T72" fmla="*/ 630 w 979"/>
                <a:gd name="T73" fmla="*/ 553 h 739"/>
                <a:gd name="T74" fmla="*/ 649 w 979"/>
                <a:gd name="T75" fmla="*/ 544 h 739"/>
                <a:gd name="T76" fmla="*/ 658 w 979"/>
                <a:gd name="T77" fmla="*/ 526 h 739"/>
                <a:gd name="T78" fmla="*/ 630 w 979"/>
                <a:gd name="T79" fmla="*/ 503 h 739"/>
                <a:gd name="T80" fmla="*/ 590 w 979"/>
                <a:gd name="T81" fmla="*/ 544 h 739"/>
                <a:gd name="T82" fmla="*/ 567 w 979"/>
                <a:gd name="T83" fmla="*/ 476 h 739"/>
                <a:gd name="T84" fmla="*/ 594 w 979"/>
                <a:gd name="T85" fmla="*/ 476 h 739"/>
                <a:gd name="T86" fmla="*/ 599 w 979"/>
                <a:gd name="T87" fmla="*/ 431 h 739"/>
                <a:gd name="T88" fmla="*/ 608 w 979"/>
                <a:gd name="T89" fmla="*/ 431 h 739"/>
                <a:gd name="T90" fmla="*/ 653 w 979"/>
                <a:gd name="T91" fmla="*/ 395 h 739"/>
                <a:gd name="T92" fmla="*/ 658 w 979"/>
                <a:gd name="T93" fmla="*/ 299 h 739"/>
                <a:gd name="T94" fmla="*/ 698 w 979"/>
                <a:gd name="T95" fmla="*/ 313 h 739"/>
                <a:gd name="T96" fmla="*/ 748 w 979"/>
                <a:gd name="T97" fmla="*/ 250 h 739"/>
                <a:gd name="T98" fmla="*/ 762 w 979"/>
                <a:gd name="T99" fmla="*/ 204 h 739"/>
                <a:gd name="T100" fmla="*/ 748 w 979"/>
                <a:gd name="T101" fmla="*/ 182 h 739"/>
                <a:gd name="T102" fmla="*/ 825 w 979"/>
                <a:gd name="T103" fmla="*/ 154 h 739"/>
                <a:gd name="T104" fmla="*/ 830 w 979"/>
                <a:gd name="T105" fmla="*/ 209 h 739"/>
                <a:gd name="T106" fmla="*/ 853 w 979"/>
                <a:gd name="T107" fmla="*/ 172 h 739"/>
                <a:gd name="T108" fmla="*/ 916 w 979"/>
                <a:gd name="T109" fmla="*/ 141 h 739"/>
                <a:gd name="T110" fmla="*/ 961 w 979"/>
                <a:gd name="T111" fmla="*/ 127 h 739"/>
                <a:gd name="T112" fmla="*/ 925 w 979"/>
                <a:gd name="T113" fmla="*/ 73 h 739"/>
                <a:gd name="T114" fmla="*/ 843 w 979"/>
                <a:gd name="T115" fmla="*/ 64 h 739"/>
                <a:gd name="T116" fmla="*/ 726 w 979"/>
                <a:gd name="T117" fmla="*/ 55 h 739"/>
                <a:gd name="T118" fmla="*/ 630 w 979"/>
                <a:gd name="T119" fmla="*/ 41 h 739"/>
                <a:gd name="T120" fmla="*/ 635 w 979"/>
                <a:gd name="T121" fmla="*/ 18 h 739"/>
                <a:gd name="T122" fmla="*/ 590 w 979"/>
                <a:gd name="T123" fmla="*/ 0 h 7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79" h="739">
                  <a:moveTo>
                    <a:pt x="581" y="5"/>
                  </a:moveTo>
                  <a:lnTo>
                    <a:pt x="571" y="9"/>
                  </a:lnTo>
                  <a:lnTo>
                    <a:pt x="549" y="9"/>
                  </a:lnTo>
                  <a:lnTo>
                    <a:pt x="526" y="14"/>
                  </a:lnTo>
                  <a:lnTo>
                    <a:pt x="512" y="23"/>
                  </a:lnTo>
                  <a:lnTo>
                    <a:pt x="499" y="27"/>
                  </a:lnTo>
                  <a:lnTo>
                    <a:pt x="490" y="32"/>
                  </a:lnTo>
                  <a:lnTo>
                    <a:pt x="481" y="37"/>
                  </a:lnTo>
                  <a:lnTo>
                    <a:pt x="472" y="41"/>
                  </a:lnTo>
                  <a:lnTo>
                    <a:pt x="472" y="46"/>
                  </a:lnTo>
                  <a:lnTo>
                    <a:pt x="467" y="46"/>
                  </a:lnTo>
                  <a:lnTo>
                    <a:pt x="458" y="50"/>
                  </a:lnTo>
                  <a:lnTo>
                    <a:pt x="454" y="55"/>
                  </a:lnTo>
                  <a:lnTo>
                    <a:pt x="449" y="64"/>
                  </a:lnTo>
                  <a:lnTo>
                    <a:pt x="449" y="73"/>
                  </a:lnTo>
                  <a:lnTo>
                    <a:pt x="449" y="77"/>
                  </a:lnTo>
                  <a:lnTo>
                    <a:pt x="444" y="82"/>
                  </a:lnTo>
                  <a:lnTo>
                    <a:pt x="440" y="82"/>
                  </a:lnTo>
                  <a:lnTo>
                    <a:pt x="440" y="73"/>
                  </a:lnTo>
                  <a:lnTo>
                    <a:pt x="435" y="55"/>
                  </a:lnTo>
                  <a:lnTo>
                    <a:pt x="431" y="46"/>
                  </a:lnTo>
                  <a:lnTo>
                    <a:pt x="431" y="41"/>
                  </a:lnTo>
                  <a:lnTo>
                    <a:pt x="426" y="41"/>
                  </a:lnTo>
                  <a:lnTo>
                    <a:pt x="413" y="50"/>
                  </a:lnTo>
                  <a:lnTo>
                    <a:pt x="408" y="59"/>
                  </a:lnTo>
                  <a:lnTo>
                    <a:pt x="404" y="64"/>
                  </a:lnTo>
                  <a:lnTo>
                    <a:pt x="390" y="64"/>
                  </a:lnTo>
                  <a:lnTo>
                    <a:pt x="376" y="64"/>
                  </a:lnTo>
                  <a:lnTo>
                    <a:pt x="372" y="68"/>
                  </a:lnTo>
                  <a:lnTo>
                    <a:pt x="367" y="73"/>
                  </a:lnTo>
                  <a:lnTo>
                    <a:pt x="354" y="73"/>
                  </a:lnTo>
                  <a:lnTo>
                    <a:pt x="340" y="73"/>
                  </a:lnTo>
                  <a:lnTo>
                    <a:pt x="327" y="77"/>
                  </a:lnTo>
                  <a:lnTo>
                    <a:pt x="313" y="86"/>
                  </a:lnTo>
                  <a:lnTo>
                    <a:pt x="308" y="82"/>
                  </a:lnTo>
                  <a:lnTo>
                    <a:pt x="304" y="73"/>
                  </a:lnTo>
                  <a:lnTo>
                    <a:pt x="299" y="82"/>
                  </a:lnTo>
                  <a:lnTo>
                    <a:pt x="295" y="91"/>
                  </a:lnTo>
                  <a:lnTo>
                    <a:pt x="290" y="91"/>
                  </a:lnTo>
                  <a:lnTo>
                    <a:pt x="286" y="86"/>
                  </a:lnTo>
                  <a:lnTo>
                    <a:pt x="281" y="82"/>
                  </a:lnTo>
                  <a:lnTo>
                    <a:pt x="272" y="73"/>
                  </a:lnTo>
                  <a:lnTo>
                    <a:pt x="259" y="68"/>
                  </a:lnTo>
                  <a:lnTo>
                    <a:pt x="245" y="64"/>
                  </a:lnTo>
                  <a:lnTo>
                    <a:pt x="240" y="59"/>
                  </a:lnTo>
                  <a:lnTo>
                    <a:pt x="236" y="55"/>
                  </a:lnTo>
                  <a:lnTo>
                    <a:pt x="218" y="55"/>
                  </a:lnTo>
                  <a:lnTo>
                    <a:pt x="200" y="59"/>
                  </a:lnTo>
                  <a:lnTo>
                    <a:pt x="182" y="64"/>
                  </a:lnTo>
                  <a:lnTo>
                    <a:pt x="168" y="73"/>
                  </a:lnTo>
                  <a:lnTo>
                    <a:pt x="159" y="82"/>
                  </a:lnTo>
                  <a:lnTo>
                    <a:pt x="154" y="91"/>
                  </a:lnTo>
                  <a:lnTo>
                    <a:pt x="141" y="105"/>
                  </a:lnTo>
                  <a:lnTo>
                    <a:pt x="132" y="114"/>
                  </a:lnTo>
                  <a:lnTo>
                    <a:pt x="118" y="123"/>
                  </a:lnTo>
                  <a:lnTo>
                    <a:pt x="109" y="127"/>
                  </a:lnTo>
                  <a:lnTo>
                    <a:pt x="109" y="132"/>
                  </a:lnTo>
                  <a:lnTo>
                    <a:pt x="114" y="141"/>
                  </a:lnTo>
                  <a:lnTo>
                    <a:pt x="118" y="150"/>
                  </a:lnTo>
                  <a:lnTo>
                    <a:pt x="127" y="154"/>
                  </a:lnTo>
                  <a:lnTo>
                    <a:pt x="136" y="159"/>
                  </a:lnTo>
                  <a:lnTo>
                    <a:pt x="145" y="168"/>
                  </a:lnTo>
                  <a:lnTo>
                    <a:pt x="145" y="182"/>
                  </a:lnTo>
                  <a:lnTo>
                    <a:pt x="154" y="168"/>
                  </a:lnTo>
                  <a:lnTo>
                    <a:pt x="163" y="159"/>
                  </a:lnTo>
                  <a:lnTo>
                    <a:pt x="172" y="154"/>
                  </a:lnTo>
                  <a:lnTo>
                    <a:pt x="177" y="150"/>
                  </a:lnTo>
                  <a:lnTo>
                    <a:pt x="172" y="141"/>
                  </a:lnTo>
                  <a:lnTo>
                    <a:pt x="172" y="132"/>
                  </a:lnTo>
                  <a:lnTo>
                    <a:pt x="177" y="123"/>
                  </a:lnTo>
                  <a:lnTo>
                    <a:pt x="182" y="114"/>
                  </a:lnTo>
                  <a:lnTo>
                    <a:pt x="186" y="105"/>
                  </a:lnTo>
                  <a:lnTo>
                    <a:pt x="191" y="95"/>
                  </a:lnTo>
                  <a:lnTo>
                    <a:pt x="195" y="100"/>
                  </a:lnTo>
                  <a:lnTo>
                    <a:pt x="195" y="105"/>
                  </a:lnTo>
                  <a:lnTo>
                    <a:pt x="195" y="114"/>
                  </a:lnTo>
                  <a:lnTo>
                    <a:pt x="186" y="118"/>
                  </a:lnTo>
                  <a:lnTo>
                    <a:pt x="186" y="127"/>
                  </a:lnTo>
                  <a:lnTo>
                    <a:pt x="186" y="136"/>
                  </a:lnTo>
                  <a:lnTo>
                    <a:pt x="195" y="145"/>
                  </a:lnTo>
                  <a:lnTo>
                    <a:pt x="200" y="150"/>
                  </a:lnTo>
                  <a:lnTo>
                    <a:pt x="200" y="154"/>
                  </a:lnTo>
                  <a:lnTo>
                    <a:pt x="200" y="159"/>
                  </a:lnTo>
                  <a:lnTo>
                    <a:pt x="195" y="163"/>
                  </a:lnTo>
                  <a:lnTo>
                    <a:pt x="191" y="159"/>
                  </a:lnTo>
                  <a:lnTo>
                    <a:pt x="186" y="159"/>
                  </a:lnTo>
                  <a:lnTo>
                    <a:pt x="182" y="163"/>
                  </a:lnTo>
                  <a:lnTo>
                    <a:pt x="182" y="172"/>
                  </a:lnTo>
                  <a:lnTo>
                    <a:pt x="182" y="177"/>
                  </a:lnTo>
                  <a:lnTo>
                    <a:pt x="177" y="182"/>
                  </a:lnTo>
                  <a:lnTo>
                    <a:pt x="168" y="186"/>
                  </a:lnTo>
                  <a:lnTo>
                    <a:pt x="154" y="182"/>
                  </a:lnTo>
                  <a:lnTo>
                    <a:pt x="141" y="177"/>
                  </a:lnTo>
                  <a:lnTo>
                    <a:pt x="136" y="172"/>
                  </a:lnTo>
                  <a:lnTo>
                    <a:pt x="132" y="168"/>
                  </a:lnTo>
                  <a:lnTo>
                    <a:pt x="127" y="168"/>
                  </a:lnTo>
                  <a:lnTo>
                    <a:pt x="123" y="172"/>
                  </a:lnTo>
                  <a:lnTo>
                    <a:pt x="123" y="182"/>
                  </a:lnTo>
                  <a:lnTo>
                    <a:pt x="123" y="191"/>
                  </a:lnTo>
                  <a:lnTo>
                    <a:pt x="114" y="195"/>
                  </a:lnTo>
                  <a:lnTo>
                    <a:pt x="104" y="200"/>
                  </a:lnTo>
                  <a:lnTo>
                    <a:pt x="95" y="209"/>
                  </a:lnTo>
                  <a:lnTo>
                    <a:pt x="86" y="218"/>
                  </a:lnTo>
                  <a:lnTo>
                    <a:pt x="73" y="222"/>
                  </a:lnTo>
                  <a:lnTo>
                    <a:pt x="64" y="231"/>
                  </a:lnTo>
                  <a:lnTo>
                    <a:pt x="64" y="236"/>
                  </a:lnTo>
                  <a:lnTo>
                    <a:pt x="73" y="245"/>
                  </a:lnTo>
                  <a:lnTo>
                    <a:pt x="73" y="254"/>
                  </a:lnTo>
                  <a:lnTo>
                    <a:pt x="64" y="259"/>
                  </a:lnTo>
                  <a:lnTo>
                    <a:pt x="46" y="259"/>
                  </a:lnTo>
                  <a:lnTo>
                    <a:pt x="36" y="263"/>
                  </a:lnTo>
                  <a:lnTo>
                    <a:pt x="36" y="268"/>
                  </a:lnTo>
                  <a:lnTo>
                    <a:pt x="36" y="281"/>
                  </a:lnTo>
                  <a:lnTo>
                    <a:pt x="36" y="295"/>
                  </a:lnTo>
                  <a:lnTo>
                    <a:pt x="36" y="299"/>
                  </a:lnTo>
                  <a:lnTo>
                    <a:pt x="46" y="304"/>
                  </a:lnTo>
                  <a:lnTo>
                    <a:pt x="55" y="304"/>
                  </a:lnTo>
                  <a:lnTo>
                    <a:pt x="50" y="313"/>
                  </a:lnTo>
                  <a:lnTo>
                    <a:pt x="46" y="322"/>
                  </a:lnTo>
                  <a:lnTo>
                    <a:pt x="36" y="327"/>
                  </a:lnTo>
                  <a:lnTo>
                    <a:pt x="32" y="336"/>
                  </a:lnTo>
                  <a:lnTo>
                    <a:pt x="32" y="345"/>
                  </a:lnTo>
                  <a:lnTo>
                    <a:pt x="27" y="358"/>
                  </a:lnTo>
                  <a:lnTo>
                    <a:pt x="18" y="367"/>
                  </a:lnTo>
                  <a:lnTo>
                    <a:pt x="0" y="381"/>
                  </a:lnTo>
                  <a:lnTo>
                    <a:pt x="0" y="417"/>
                  </a:lnTo>
                  <a:lnTo>
                    <a:pt x="0" y="440"/>
                  </a:lnTo>
                  <a:lnTo>
                    <a:pt x="5" y="453"/>
                  </a:lnTo>
                  <a:lnTo>
                    <a:pt x="9" y="463"/>
                  </a:lnTo>
                  <a:lnTo>
                    <a:pt x="18" y="476"/>
                  </a:lnTo>
                  <a:lnTo>
                    <a:pt x="32" y="490"/>
                  </a:lnTo>
                  <a:lnTo>
                    <a:pt x="36" y="499"/>
                  </a:lnTo>
                  <a:lnTo>
                    <a:pt x="55" y="503"/>
                  </a:lnTo>
                  <a:lnTo>
                    <a:pt x="68" y="503"/>
                  </a:lnTo>
                  <a:lnTo>
                    <a:pt x="86" y="499"/>
                  </a:lnTo>
                  <a:lnTo>
                    <a:pt x="100" y="494"/>
                  </a:lnTo>
                  <a:lnTo>
                    <a:pt x="114" y="499"/>
                  </a:lnTo>
                  <a:lnTo>
                    <a:pt x="123" y="508"/>
                  </a:lnTo>
                  <a:lnTo>
                    <a:pt x="127" y="517"/>
                  </a:lnTo>
                  <a:lnTo>
                    <a:pt x="132" y="535"/>
                  </a:lnTo>
                  <a:lnTo>
                    <a:pt x="141" y="558"/>
                  </a:lnTo>
                  <a:lnTo>
                    <a:pt x="145" y="576"/>
                  </a:lnTo>
                  <a:lnTo>
                    <a:pt x="150" y="589"/>
                  </a:lnTo>
                  <a:lnTo>
                    <a:pt x="145" y="608"/>
                  </a:lnTo>
                  <a:lnTo>
                    <a:pt x="141" y="617"/>
                  </a:lnTo>
                  <a:lnTo>
                    <a:pt x="141" y="626"/>
                  </a:lnTo>
                  <a:lnTo>
                    <a:pt x="141" y="639"/>
                  </a:lnTo>
                  <a:lnTo>
                    <a:pt x="145" y="648"/>
                  </a:lnTo>
                  <a:lnTo>
                    <a:pt x="145" y="662"/>
                  </a:lnTo>
                  <a:lnTo>
                    <a:pt x="150" y="694"/>
                  </a:lnTo>
                  <a:lnTo>
                    <a:pt x="154" y="721"/>
                  </a:lnTo>
                  <a:lnTo>
                    <a:pt x="159" y="730"/>
                  </a:lnTo>
                  <a:lnTo>
                    <a:pt x="159" y="734"/>
                  </a:lnTo>
                  <a:lnTo>
                    <a:pt x="168" y="739"/>
                  </a:lnTo>
                  <a:lnTo>
                    <a:pt x="186" y="739"/>
                  </a:lnTo>
                  <a:lnTo>
                    <a:pt x="195" y="739"/>
                  </a:lnTo>
                  <a:lnTo>
                    <a:pt x="204" y="734"/>
                  </a:lnTo>
                  <a:lnTo>
                    <a:pt x="209" y="730"/>
                  </a:lnTo>
                  <a:lnTo>
                    <a:pt x="218" y="716"/>
                  </a:lnTo>
                  <a:lnTo>
                    <a:pt x="231" y="698"/>
                  </a:lnTo>
                  <a:lnTo>
                    <a:pt x="236" y="689"/>
                  </a:lnTo>
                  <a:lnTo>
                    <a:pt x="240" y="685"/>
                  </a:lnTo>
                  <a:lnTo>
                    <a:pt x="245" y="680"/>
                  </a:lnTo>
                  <a:lnTo>
                    <a:pt x="250" y="671"/>
                  </a:lnTo>
                  <a:lnTo>
                    <a:pt x="250" y="662"/>
                  </a:lnTo>
                  <a:lnTo>
                    <a:pt x="254" y="653"/>
                  </a:lnTo>
                  <a:lnTo>
                    <a:pt x="263" y="639"/>
                  </a:lnTo>
                  <a:lnTo>
                    <a:pt x="272" y="635"/>
                  </a:lnTo>
                  <a:lnTo>
                    <a:pt x="277" y="626"/>
                  </a:lnTo>
                  <a:lnTo>
                    <a:pt x="277" y="617"/>
                  </a:lnTo>
                  <a:lnTo>
                    <a:pt x="277" y="598"/>
                  </a:lnTo>
                  <a:lnTo>
                    <a:pt x="277" y="558"/>
                  </a:lnTo>
                  <a:lnTo>
                    <a:pt x="286" y="544"/>
                  </a:lnTo>
                  <a:lnTo>
                    <a:pt x="290" y="535"/>
                  </a:lnTo>
                  <a:lnTo>
                    <a:pt x="299" y="526"/>
                  </a:lnTo>
                  <a:lnTo>
                    <a:pt x="313" y="508"/>
                  </a:lnTo>
                  <a:lnTo>
                    <a:pt x="322" y="485"/>
                  </a:lnTo>
                  <a:lnTo>
                    <a:pt x="327" y="472"/>
                  </a:lnTo>
                  <a:lnTo>
                    <a:pt x="327" y="463"/>
                  </a:lnTo>
                  <a:lnTo>
                    <a:pt x="313" y="463"/>
                  </a:lnTo>
                  <a:lnTo>
                    <a:pt x="304" y="463"/>
                  </a:lnTo>
                  <a:lnTo>
                    <a:pt x="299" y="463"/>
                  </a:lnTo>
                  <a:lnTo>
                    <a:pt x="299" y="458"/>
                  </a:lnTo>
                  <a:lnTo>
                    <a:pt x="313" y="453"/>
                  </a:lnTo>
                  <a:lnTo>
                    <a:pt x="327" y="453"/>
                  </a:lnTo>
                  <a:lnTo>
                    <a:pt x="336" y="444"/>
                  </a:lnTo>
                  <a:lnTo>
                    <a:pt x="345" y="440"/>
                  </a:lnTo>
                  <a:lnTo>
                    <a:pt x="349" y="435"/>
                  </a:lnTo>
                  <a:lnTo>
                    <a:pt x="354" y="431"/>
                  </a:lnTo>
                  <a:lnTo>
                    <a:pt x="354" y="426"/>
                  </a:lnTo>
                  <a:lnTo>
                    <a:pt x="358" y="422"/>
                  </a:lnTo>
                  <a:lnTo>
                    <a:pt x="363" y="417"/>
                  </a:lnTo>
                  <a:lnTo>
                    <a:pt x="367" y="408"/>
                  </a:lnTo>
                  <a:lnTo>
                    <a:pt x="367" y="399"/>
                  </a:lnTo>
                  <a:lnTo>
                    <a:pt x="367" y="390"/>
                  </a:lnTo>
                  <a:lnTo>
                    <a:pt x="372" y="385"/>
                  </a:lnTo>
                  <a:lnTo>
                    <a:pt x="376" y="381"/>
                  </a:lnTo>
                  <a:lnTo>
                    <a:pt x="386" y="381"/>
                  </a:lnTo>
                  <a:lnTo>
                    <a:pt x="399" y="385"/>
                  </a:lnTo>
                  <a:lnTo>
                    <a:pt x="404" y="395"/>
                  </a:lnTo>
                  <a:lnTo>
                    <a:pt x="413" y="404"/>
                  </a:lnTo>
                  <a:lnTo>
                    <a:pt x="417" y="413"/>
                  </a:lnTo>
                  <a:lnTo>
                    <a:pt x="426" y="417"/>
                  </a:lnTo>
                  <a:lnTo>
                    <a:pt x="431" y="435"/>
                  </a:lnTo>
                  <a:lnTo>
                    <a:pt x="435" y="449"/>
                  </a:lnTo>
                  <a:lnTo>
                    <a:pt x="440" y="458"/>
                  </a:lnTo>
                  <a:lnTo>
                    <a:pt x="444" y="463"/>
                  </a:lnTo>
                  <a:lnTo>
                    <a:pt x="444" y="472"/>
                  </a:lnTo>
                  <a:lnTo>
                    <a:pt x="449" y="481"/>
                  </a:lnTo>
                  <a:lnTo>
                    <a:pt x="454" y="485"/>
                  </a:lnTo>
                  <a:lnTo>
                    <a:pt x="458" y="485"/>
                  </a:lnTo>
                  <a:lnTo>
                    <a:pt x="458" y="494"/>
                  </a:lnTo>
                  <a:lnTo>
                    <a:pt x="463" y="499"/>
                  </a:lnTo>
                  <a:lnTo>
                    <a:pt x="472" y="494"/>
                  </a:lnTo>
                  <a:lnTo>
                    <a:pt x="472" y="490"/>
                  </a:lnTo>
                  <a:lnTo>
                    <a:pt x="467" y="481"/>
                  </a:lnTo>
                  <a:lnTo>
                    <a:pt x="463" y="467"/>
                  </a:lnTo>
                  <a:lnTo>
                    <a:pt x="463" y="458"/>
                  </a:lnTo>
                  <a:lnTo>
                    <a:pt x="472" y="444"/>
                  </a:lnTo>
                  <a:lnTo>
                    <a:pt x="485" y="431"/>
                  </a:lnTo>
                  <a:lnTo>
                    <a:pt x="499" y="417"/>
                  </a:lnTo>
                  <a:lnTo>
                    <a:pt x="512" y="408"/>
                  </a:lnTo>
                  <a:lnTo>
                    <a:pt x="522" y="408"/>
                  </a:lnTo>
                  <a:lnTo>
                    <a:pt x="526" y="417"/>
                  </a:lnTo>
                  <a:lnTo>
                    <a:pt x="526" y="422"/>
                  </a:lnTo>
                  <a:lnTo>
                    <a:pt x="531" y="426"/>
                  </a:lnTo>
                  <a:lnTo>
                    <a:pt x="535" y="431"/>
                  </a:lnTo>
                  <a:lnTo>
                    <a:pt x="540" y="440"/>
                  </a:lnTo>
                  <a:lnTo>
                    <a:pt x="549" y="449"/>
                  </a:lnTo>
                  <a:lnTo>
                    <a:pt x="549" y="467"/>
                  </a:lnTo>
                  <a:lnTo>
                    <a:pt x="553" y="490"/>
                  </a:lnTo>
                  <a:lnTo>
                    <a:pt x="558" y="499"/>
                  </a:lnTo>
                  <a:lnTo>
                    <a:pt x="562" y="508"/>
                  </a:lnTo>
                  <a:lnTo>
                    <a:pt x="562" y="512"/>
                  </a:lnTo>
                  <a:lnTo>
                    <a:pt x="553" y="508"/>
                  </a:lnTo>
                  <a:lnTo>
                    <a:pt x="544" y="499"/>
                  </a:lnTo>
                  <a:lnTo>
                    <a:pt x="544" y="508"/>
                  </a:lnTo>
                  <a:lnTo>
                    <a:pt x="549" y="521"/>
                  </a:lnTo>
                  <a:lnTo>
                    <a:pt x="553" y="530"/>
                  </a:lnTo>
                  <a:lnTo>
                    <a:pt x="558" y="540"/>
                  </a:lnTo>
                  <a:lnTo>
                    <a:pt x="558" y="544"/>
                  </a:lnTo>
                  <a:lnTo>
                    <a:pt x="558" y="553"/>
                  </a:lnTo>
                  <a:lnTo>
                    <a:pt x="567" y="567"/>
                  </a:lnTo>
                  <a:lnTo>
                    <a:pt x="576" y="576"/>
                  </a:lnTo>
                  <a:lnTo>
                    <a:pt x="581" y="580"/>
                  </a:lnTo>
                  <a:lnTo>
                    <a:pt x="585" y="585"/>
                  </a:lnTo>
                  <a:lnTo>
                    <a:pt x="599" y="589"/>
                  </a:lnTo>
                  <a:lnTo>
                    <a:pt x="612" y="589"/>
                  </a:lnTo>
                  <a:lnTo>
                    <a:pt x="612" y="580"/>
                  </a:lnTo>
                  <a:lnTo>
                    <a:pt x="608" y="576"/>
                  </a:lnTo>
                  <a:lnTo>
                    <a:pt x="599" y="571"/>
                  </a:lnTo>
                  <a:lnTo>
                    <a:pt x="594" y="571"/>
                  </a:lnTo>
                  <a:lnTo>
                    <a:pt x="590" y="562"/>
                  </a:lnTo>
                  <a:lnTo>
                    <a:pt x="590" y="553"/>
                  </a:lnTo>
                  <a:lnTo>
                    <a:pt x="599" y="553"/>
                  </a:lnTo>
                  <a:lnTo>
                    <a:pt x="608" y="558"/>
                  </a:lnTo>
                  <a:lnTo>
                    <a:pt x="621" y="562"/>
                  </a:lnTo>
                  <a:lnTo>
                    <a:pt x="626" y="558"/>
                  </a:lnTo>
                  <a:lnTo>
                    <a:pt x="630" y="553"/>
                  </a:lnTo>
                  <a:lnTo>
                    <a:pt x="630" y="558"/>
                  </a:lnTo>
                  <a:lnTo>
                    <a:pt x="635" y="567"/>
                  </a:lnTo>
                  <a:lnTo>
                    <a:pt x="644" y="567"/>
                  </a:lnTo>
                  <a:lnTo>
                    <a:pt x="658" y="567"/>
                  </a:lnTo>
                  <a:lnTo>
                    <a:pt x="653" y="558"/>
                  </a:lnTo>
                  <a:lnTo>
                    <a:pt x="653" y="549"/>
                  </a:lnTo>
                  <a:lnTo>
                    <a:pt x="649" y="544"/>
                  </a:lnTo>
                  <a:lnTo>
                    <a:pt x="644" y="544"/>
                  </a:lnTo>
                  <a:lnTo>
                    <a:pt x="649" y="540"/>
                  </a:lnTo>
                  <a:lnTo>
                    <a:pt x="658" y="535"/>
                  </a:lnTo>
                  <a:lnTo>
                    <a:pt x="662" y="535"/>
                  </a:lnTo>
                  <a:lnTo>
                    <a:pt x="667" y="530"/>
                  </a:lnTo>
                  <a:lnTo>
                    <a:pt x="662" y="526"/>
                  </a:lnTo>
                  <a:lnTo>
                    <a:pt x="658" y="526"/>
                  </a:lnTo>
                  <a:lnTo>
                    <a:pt x="644" y="530"/>
                  </a:lnTo>
                  <a:lnTo>
                    <a:pt x="639" y="540"/>
                  </a:lnTo>
                  <a:lnTo>
                    <a:pt x="635" y="544"/>
                  </a:lnTo>
                  <a:lnTo>
                    <a:pt x="635" y="544"/>
                  </a:lnTo>
                  <a:lnTo>
                    <a:pt x="630" y="540"/>
                  </a:lnTo>
                  <a:lnTo>
                    <a:pt x="630" y="521"/>
                  </a:lnTo>
                  <a:lnTo>
                    <a:pt x="630" y="503"/>
                  </a:lnTo>
                  <a:lnTo>
                    <a:pt x="630" y="499"/>
                  </a:lnTo>
                  <a:lnTo>
                    <a:pt x="630" y="494"/>
                  </a:lnTo>
                  <a:lnTo>
                    <a:pt x="621" y="499"/>
                  </a:lnTo>
                  <a:lnTo>
                    <a:pt x="608" y="512"/>
                  </a:lnTo>
                  <a:lnTo>
                    <a:pt x="594" y="530"/>
                  </a:lnTo>
                  <a:lnTo>
                    <a:pt x="590" y="540"/>
                  </a:lnTo>
                  <a:lnTo>
                    <a:pt x="590" y="544"/>
                  </a:lnTo>
                  <a:lnTo>
                    <a:pt x="581" y="540"/>
                  </a:lnTo>
                  <a:lnTo>
                    <a:pt x="571" y="530"/>
                  </a:lnTo>
                  <a:lnTo>
                    <a:pt x="576" y="526"/>
                  </a:lnTo>
                  <a:lnTo>
                    <a:pt x="581" y="521"/>
                  </a:lnTo>
                  <a:lnTo>
                    <a:pt x="581" y="517"/>
                  </a:lnTo>
                  <a:lnTo>
                    <a:pt x="576" y="499"/>
                  </a:lnTo>
                  <a:lnTo>
                    <a:pt x="567" y="476"/>
                  </a:lnTo>
                  <a:lnTo>
                    <a:pt x="567" y="472"/>
                  </a:lnTo>
                  <a:lnTo>
                    <a:pt x="567" y="467"/>
                  </a:lnTo>
                  <a:lnTo>
                    <a:pt x="571" y="472"/>
                  </a:lnTo>
                  <a:lnTo>
                    <a:pt x="581" y="476"/>
                  </a:lnTo>
                  <a:lnTo>
                    <a:pt x="585" y="481"/>
                  </a:lnTo>
                  <a:lnTo>
                    <a:pt x="590" y="481"/>
                  </a:lnTo>
                  <a:lnTo>
                    <a:pt x="594" y="476"/>
                  </a:lnTo>
                  <a:lnTo>
                    <a:pt x="594" y="463"/>
                  </a:lnTo>
                  <a:lnTo>
                    <a:pt x="594" y="453"/>
                  </a:lnTo>
                  <a:lnTo>
                    <a:pt x="599" y="449"/>
                  </a:lnTo>
                  <a:lnTo>
                    <a:pt x="603" y="449"/>
                  </a:lnTo>
                  <a:lnTo>
                    <a:pt x="603" y="440"/>
                  </a:lnTo>
                  <a:lnTo>
                    <a:pt x="603" y="435"/>
                  </a:lnTo>
                  <a:lnTo>
                    <a:pt x="599" y="431"/>
                  </a:lnTo>
                  <a:lnTo>
                    <a:pt x="594" y="431"/>
                  </a:lnTo>
                  <a:lnTo>
                    <a:pt x="594" y="426"/>
                  </a:lnTo>
                  <a:lnTo>
                    <a:pt x="594" y="422"/>
                  </a:lnTo>
                  <a:lnTo>
                    <a:pt x="599" y="417"/>
                  </a:lnTo>
                  <a:lnTo>
                    <a:pt x="603" y="422"/>
                  </a:lnTo>
                  <a:lnTo>
                    <a:pt x="603" y="426"/>
                  </a:lnTo>
                  <a:lnTo>
                    <a:pt x="608" y="431"/>
                  </a:lnTo>
                  <a:lnTo>
                    <a:pt x="612" y="426"/>
                  </a:lnTo>
                  <a:lnTo>
                    <a:pt x="612" y="422"/>
                  </a:lnTo>
                  <a:lnTo>
                    <a:pt x="617" y="417"/>
                  </a:lnTo>
                  <a:lnTo>
                    <a:pt x="621" y="413"/>
                  </a:lnTo>
                  <a:lnTo>
                    <a:pt x="635" y="404"/>
                  </a:lnTo>
                  <a:lnTo>
                    <a:pt x="644" y="399"/>
                  </a:lnTo>
                  <a:lnTo>
                    <a:pt x="653" y="395"/>
                  </a:lnTo>
                  <a:lnTo>
                    <a:pt x="662" y="390"/>
                  </a:lnTo>
                  <a:lnTo>
                    <a:pt x="667" y="381"/>
                  </a:lnTo>
                  <a:lnTo>
                    <a:pt x="667" y="372"/>
                  </a:lnTo>
                  <a:lnTo>
                    <a:pt x="667" y="358"/>
                  </a:lnTo>
                  <a:lnTo>
                    <a:pt x="662" y="327"/>
                  </a:lnTo>
                  <a:lnTo>
                    <a:pt x="658" y="304"/>
                  </a:lnTo>
                  <a:lnTo>
                    <a:pt x="658" y="299"/>
                  </a:lnTo>
                  <a:lnTo>
                    <a:pt x="662" y="295"/>
                  </a:lnTo>
                  <a:lnTo>
                    <a:pt x="671" y="299"/>
                  </a:lnTo>
                  <a:lnTo>
                    <a:pt x="680" y="313"/>
                  </a:lnTo>
                  <a:lnTo>
                    <a:pt x="685" y="327"/>
                  </a:lnTo>
                  <a:lnTo>
                    <a:pt x="694" y="331"/>
                  </a:lnTo>
                  <a:lnTo>
                    <a:pt x="698" y="327"/>
                  </a:lnTo>
                  <a:lnTo>
                    <a:pt x="698" y="313"/>
                  </a:lnTo>
                  <a:lnTo>
                    <a:pt x="698" y="299"/>
                  </a:lnTo>
                  <a:lnTo>
                    <a:pt x="703" y="295"/>
                  </a:lnTo>
                  <a:lnTo>
                    <a:pt x="707" y="290"/>
                  </a:lnTo>
                  <a:lnTo>
                    <a:pt x="717" y="286"/>
                  </a:lnTo>
                  <a:lnTo>
                    <a:pt x="730" y="277"/>
                  </a:lnTo>
                  <a:lnTo>
                    <a:pt x="739" y="263"/>
                  </a:lnTo>
                  <a:lnTo>
                    <a:pt x="748" y="250"/>
                  </a:lnTo>
                  <a:lnTo>
                    <a:pt x="757" y="245"/>
                  </a:lnTo>
                  <a:lnTo>
                    <a:pt x="762" y="250"/>
                  </a:lnTo>
                  <a:lnTo>
                    <a:pt x="766" y="254"/>
                  </a:lnTo>
                  <a:lnTo>
                    <a:pt x="775" y="245"/>
                  </a:lnTo>
                  <a:lnTo>
                    <a:pt x="775" y="231"/>
                  </a:lnTo>
                  <a:lnTo>
                    <a:pt x="771" y="218"/>
                  </a:lnTo>
                  <a:lnTo>
                    <a:pt x="762" y="204"/>
                  </a:lnTo>
                  <a:lnTo>
                    <a:pt x="757" y="200"/>
                  </a:lnTo>
                  <a:lnTo>
                    <a:pt x="753" y="200"/>
                  </a:lnTo>
                  <a:lnTo>
                    <a:pt x="748" y="195"/>
                  </a:lnTo>
                  <a:lnTo>
                    <a:pt x="748" y="195"/>
                  </a:lnTo>
                  <a:lnTo>
                    <a:pt x="739" y="195"/>
                  </a:lnTo>
                  <a:lnTo>
                    <a:pt x="739" y="191"/>
                  </a:lnTo>
                  <a:lnTo>
                    <a:pt x="748" y="182"/>
                  </a:lnTo>
                  <a:lnTo>
                    <a:pt x="757" y="172"/>
                  </a:lnTo>
                  <a:lnTo>
                    <a:pt x="766" y="168"/>
                  </a:lnTo>
                  <a:lnTo>
                    <a:pt x="775" y="163"/>
                  </a:lnTo>
                  <a:lnTo>
                    <a:pt x="794" y="163"/>
                  </a:lnTo>
                  <a:lnTo>
                    <a:pt x="807" y="163"/>
                  </a:lnTo>
                  <a:lnTo>
                    <a:pt x="816" y="163"/>
                  </a:lnTo>
                  <a:lnTo>
                    <a:pt x="825" y="154"/>
                  </a:lnTo>
                  <a:lnTo>
                    <a:pt x="834" y="145"/>
                  </a:lnTo>
                  <a:lnTo>
                    <a:pt x="848" y="150"/>
                  </a:lnTo>
                  <a:lnTo>
                    <a:pt x="848" y="154"/>
                  </a:lnTo>
                  <a:lnTo>
                    <a:pt x="843" y="163"/>
                  </a:lnTo>
                  <a:lnTo>
                    <a:pt x="834" y="177"/>
                  </a:lnTo>
                  <a:lnTo>
                    <a:pt x="830" y="195"/>
                  </a:lnTo>
                  <a:lnTo>
                    <a:pt x="830" y="209"/>
                  </a:lnTo>
                  <a:lnTo>
                    <a:pt x="834" y="218"/>
                  </a:lnTo>
                  <a:lnTo>
                    <a:pt x="839" y="213"/>
                  </a:lnTo>
                  <a:lnTo>
                    <a:pt x="843" y="204"/>
                  </a:lnTo>
                  <a:lnTo>
                    <a:pt x="848" y="204"/>
                  </a:lnTo>
                  <a:lnTo>
                    <a:pt x="853" y="195"/>
                  </a:lnTo>
                  <a:lnTo>
                    <a:pt x="853" y="186"/>
                  </a:lnTo>
                  <a:lnTo>
                    <a:pt x="853" y="172"/>
                  </a:lnTo>
                  <a:lnTo>
                    <a:pt x="857" y="168"/>
                  </a:lnTo>
                  <a:lnTo>
                    <a:pt x="866" y="159"/>
                  </a:lnTo>
                  <a:lnTo>
                    <a:pt x="880" y="159"/>
                  </a:lnTo>
                  <a:lnTo>
                    <a:pt x="893" y="154"/>
                  </a:lnTo>
                  <a:lnTo>
                    <a:pt x="902" y="150"/>
                  </a:lnTo>
                  <a:lnTo>
                    <a:pt x="911" y="145"/>
                  </a:lnTo>
                  <a:lnTo>
                    <a:pt x="916" y="141"/>
                  </a:lnTo>
                  <a:lnTo>
                    <a:pt x="925" y="136"/>
                  </a:lnTo>
                  <a:lnTo>
                    <a:pt x="930" y="127"/>
                  </a:lnTo>
                  <a:lnTo>
                    <a:pt x="930" y="118"/>
                  </a:lnTo>
                  <a:lnTo>
                    <a:pt x="934" y="114"/>
                  </a:lnTo>
                  <a:lnTo>
                    <a:pt x="939" y="118"/>
                  </a:lnTo>
                  <a:lnTo>
                    <a:pt x="948" y="123"/>
                  </a:lnTo>
                  <a:lnTo>
                    <a:pt x="961" y="127"/>
                  </a:lnTo>
                  <a:lnTo>
                    <a:pt x="970" y="118"/>
                  </a:lnTo>
                  <a:lnTo>
                    <a:pt x="979" y="105"/>
                  </a:lnTo>
                  <a:lnTo>
                    <a:pt x="966" y="100"/>
                  </a:lnTo>
                  <a:lnTo>
                    <a:pt x="961" y="95"/>
                  </a:lnTo>
                  <a:lnTo>
                    <a:pt x="957" y="91"/>
                  </a:lnTo>
                  <a:lnTo>
                    <a:pt x="943" y="82"/>
                  </a:lnTo>
                  <a:lnTo>
                    <a:pt x="925" y="73"/>
                  </a:lnTo>
                  <a:lnTo>
                    <a:pt x="916" y="68"/>
                  </a:lnTo>
                  <a:lnTo>
                    <a:pt x="907" y="73"/>
                  </a:lnTo>
                  <a:lnTo>
                    <a:pt x="902" y="77"/>
                  </a:lnTo>
                  <a:lnTo>
                    <a:pt x="893" y="82"/>
                  </a:lnTo>
                  <a:lnTo>
                    <a:pt x="880" y="82"/>
                  </a:lnTo>
                  <a:lnTo>
                    <a:pt x="853" y="68"/>
                  </a:lnTo>
                  <a:lnTo>
                    <a:pt x="843" y="64"/>
                  </a:lnTo>
                  <a:lnTo>
                    <a:pt x="830" y="64"/>
                  </a:lnTo>
                  <a:lnTo>
                    <a:pt x="821" y="64"/>
                  </a:lnTo>
                  <a:lnTo>
                    <a:pt x="812" y="59"/>
                  </a:lnTo>
                  <a:lnTo>
                    <a:pt x="798" y="50"/>
                  </a:lnTo>
                  <a:lnTo>
                    <a:pt x="780" y="50"/>
                  </a:lnTo>
                  <a:lnTo>
                    <a:pt x="739" y="50"/>
                  </a:lnTo>
                  <a:lnTo>
                    <a:pt x="726" y="55"/>
                  </a:lnTo>
                  <a:lnTo>
                    <a:pt x="717" y="55"/>
                  </a:lnTo>
                  <a:lnTo>
                    <a:pt x="707" y="50"/>
                  </a:lnTo>
                  <a:lnTo>
                    <a:pt x="703" y="46"/>
                  </a:lnTo>
                  <a:lnTo>
                    <a:pt x="694" y="46"/>
                  </a:lnTo>
                  <a:lnTo>
                    <a:pt x="680" y="41"/>
                  </a:lnTo>
                  <a:lnTo>
                    <a:pt x="658" y="41"/>
                  </a:lnTo>
                  <a:lnTo>
                    <a:pt x="630" y="41"/>
                  </a:lnTo>
                  <a:lnTo>
                    <a:pt x="621" y="37"/>
                  </a:lnTo>
                  <a:lnTo>
                    <a:pt x="617" y="37"/>
                  </a:lnTo>
                  <a:lnTo>
                    <a:pt x="612" y="32"/>
                  </a:lnTo>
                  <a:lnTo>
                    <a:pt x="617" y="32"/>
                  </a:lnTo>
                  <a:lnTo>
                    <a:pt x="626" y="32"/>
                  </a:lnTo>
                  <a:lnTo>
                    <a:pt x="630" y="23"/>
                  </a:lnTo>
                  <a:lnTo>
                    <a:pt x="635" y="18"/>
                  </a:lnTo>
                  <a:lnTo>
                    <a:pt x="639" y="14"/>
                  </a:lnTo>
                  <a:lnTo>
                    <a:pt x="635" y="9"/>
                  </a:lnTo>
                  <a:lnTo>
                    <a:pt x="621" y="9"/>
                  </a:lnTo>
                  <a:lnTo>
                    <a:pt x="608" y="9"/>
                  </a:lnTo>
                  <a:lnTo>
                    <a:pt x="603" y="5"/>
                  </a:lnTo>
                  <a:lnTo>
                    <a:pt x="599" y="0"/>
                  </a:lnTo>
                  <a:lnTo>
                    <a:pt x="590" y="0"/>
                  </a:lnTo>
                  <a:lnTo>
                    <a:pt x="585" y="0"/>
                  </a:lnTo>
                  <a:lnTo>
                    <a:pt x="581" y="5"/>
                  </a:lnTo>
                  <a:lnTo>
                    <a:pt x="581" y="5"/>
                  </a:lnTo>
                  <a:lnTo>
                    <a:pt x="581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 dirty="0"/>
            </a:p>
          </p:txBody>
        </p:sp>
        <p:sp>
          <p:nvSpPr>
            <p:cNvPr id="10" name="Freeform 115">
              <a:extLst>
                <a:ext uri="{FF2B5EF4-FFF2-40B4-BE49-F238E27FC236}">
                  <a16:creationId xmlns:a16="http://schemas.microsoft.com/office/drawing/2014/main" id="{0B99790F-CF52-47A8-9B95-2CDE8278E736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1318" y="2314582"/>
              <a:ext cx="63500" cy="73025"/>
            </a:xfrm>
            <a:custGeom>
              <a:avLst/>
              <a:gdLst>
                <a:gd name="T0" fmla="*/ 18 w 40"/>
                <a:gd name="T1" fmla="*/ 9 h 46"/>
                <a:gd name="T2" fmla="*/ 13 w 40"/>
                <a:gd name="T3" fmla="*/ 23 h 46"/>
                <a:gd name="T4" fmla="*/ 4 w 40"/>
                <a:gd name="T5" fmla="*/ 32 h 46"/>
                <a:gd name="T6" fmla="*/ 0 w 40"/>
                <a:gd name="T7" fmla="*/ 41 h 46"/>
                <a:gd name="T8" fmla="*/ 4 w 40"/>
                <a:gd name="T9" fmla="*/ 46 h 46"/>
                <a:gd name="T10" fmla="*/ 13 w 40"/>
                <a:gd name="T11" fmla="*/ 46 h 46"/>
                <a:gd name="T12" fmla="*/ 13 w 40"/>
                <a:gd name="T13" fmla="*/ 41 h 46"/>
                <a:gd name="T14" fmla="*/ 22 w 40"/>
                <a:gd name="T15" fmla="*/ 28 h 46"/>
                <a:gd name="T16" fmla="*/ 31 w 40"/>
                <a:gd name="T17" fmla="*/ 23 h 46"/>
                <a:gd name="T18" fmla="*/ 36 w 40"/>
                <a:gd name="T19" fmla="*/ 14 h 46"/>
                <a:gd name="T20" fmla="*/ 40 w 40"/>
                <a:gd name="T21" fmla="*/ 9 h 46"/>
                <a:gd name="T22" fmla="*/ 40 w 40"/>
                <a:gd name="T23" fmla="*/ 0 h 46"/>
                <a:gd name="T24" fmla="*/ 31 w 40"/>
                <a:gd name="T25" fmla="*/ 0 h 46"/>
                <a:gd name="T26" fmla="*/ 22 w 40"/>
                <a:gd name="T27" fmla="*/ 5 h 46"/>
                <a:gd name="T28" fmla="*/ 18 w 40"/>
                <a:gd name="T29" fmla="*/ 9 h 46"/>
                <a:gd name="T30" fmla="*/ 18 w 40"/>
                <a:gd name="T31" fmla="*/ 9 h 46"/>
                <a:gd name="T32" fmla="*/ 18 w 40"/>
                <a:gd name="T33" fmla="*/ 9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0" h="46">
                  <a:moveTo>
                    <a:pt x="18" y="9"/>
                  </a:moveTo>
                  <a:lnTo>
                    <a:pt x="13" y="23"/>
                  </a:lnTo>
                  <a:lnTo>
                    <a:pt x="4" y="32"/>
                  </a:lnTo>
                  <a:lnTo>
                    <a:pt x="0" y="41"/>
                  </a:lnTo>
                  <a:lnTo>
                    <a:pt x="4" y="46"/>
                  </a:lnTo>
                  <a:lnTo>
                    <a:pt x="13" y="46"/>
                  </a:lnTo>
                  <a:lnTo>
                    <a:pt x="13" y="41"/>
                  </a:lnTo>
                  <a:lnTo>
                    <a:pt x="22" y="28"/>
                  </a:lnTo>
                  <a:lnTo>
                    <a:pt x="31" y="23"/>
                  </a:lnTo>
                  <a:lnTo>
                    <a:pt x="36" y="14"/>
                  </a:lnTo>
                  <a:lnTo>
                    <a:pt x="40" y="9"/>
                  </a:lnTo>
                  <a:lnTo>
                    <a:pt x="40" y="0"/>
                  </a:lnTo>
                  <a:lnTo>
                    <a:pt x="31" y="0"/>
                  </a:lnTo>
                  <a:lnTo>
                    <a:pt x="22" y="5"/>
                  </a:lnTo>
                  <a:lnTo>
                    <a:pt x="18" y="9"/>
                  </a:lnTo>
                  <a:lnTo>
                    <a:pt x="18" y="9"/>
                  </a:lnTo>
                  <a:lnTo>
                    <a:pt x="18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11" name="Freeform 117">
              <a:extLst>
                <a:ext uri="{FF2B5EF4-FFF2-40B4-BE49-F238E27FC236}">
                  <a16:creationId xmlns:a16="http://schemas.microsoft.com/office/drawing/2014/main" id="{63F7C003-3FA5-4289-8F32-86F50DEEB8A7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5057" y="2444757"/>
              <a:ext cx="79375" cy="36513"/>
            </a:xfrm>
            <a:custGeom>
              <a:avLst/>
              <a:gdLst>
                <a:gd name="T0" fmla="*/ 0 w 50"/>
                <a:gd name="T1" fmla="*/ 4 h 23"/>
                <a:gd name="T2" fmla="*/ 5 w 50"/>
                <a:gd name="T3" fmla="*/ 14 h 23"/>
                <a:gd name="T4" fmla="*/ 9 w 50"/>
                <a:gd name="T5" fmla="*/ 18 h 23"/>
                <a:gd name="T6" fmla="*/ 27 w 50"/>
                <a:gd name="T7" fmla="*/ 23 h 23"/>
                <a:gd name="T8" fmla="*/ 41 w 50"/>
                <a:gd name="T9" fmla="*/ 18 h 23"/>
                <a:gd name="T10" fmla="*/ 50 w 50"/>
                <a:gd name="T11" fmla="*/ 9 h 23"/>
                <a:gd name="T12" fmla="*/ 50 w 50"/>
                <a:gd name="T13" fmla="*/ 4 h 23"/>
                <a:gd name="T14" fmla="*/ 41 w 50"/>
                <a:gd name="T15" fmla="*/ 0 h 23"/>
                <a:gd name="T16" fmla="*/ 27 w 50"/>
                <a:gd name="T17" fmla="*/ 0 h 23"/>
                <a:gd name="T18" fmla="*/ 5 w 50"/>
                <a:gd name="T19" fmla="*/ 0 h 23"/>
                <a:gd name="T20" fmla="*/ 0 w 50"/>
                <a:gd name="T21" fmla="*/ 4 h 23"/>
                <a:gd name="T22" fmla="*/ 0 w 50"/>
                <a:gd name="T23" fmla="*/ 4 h 23"/>
                <a:gd name="T24" fmla="*/ 0 w 50"/>
                <a:gd name="T25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0" h="23">
                  <a:moveTo>
                    <a:pt x="0" y="4"/>
                  </a:moveTo>
                  <a:lnTo>
                    <a:pt x="5" y="14"/>
                  </a:lnTo>
                  <a:lnTo>
                    <a:pt x="9" y="18"/>
                  </a:lnTo>
                  <a:lnTo>
                    <a:pt x="27" y="23"/>
                  </a:lnTo>
                  <a:lnTo>
                    <a:pt x="41" y="18"/>
                  </a:lnTo>
                  <a:lnTo>
                    <a:pt x="50" y="9"/>
                  </a:lnTo>
                  <a:lnTo>
                    <a:pt x="50" y="4"/>
                  </a:lnTo>
                  <a:lnTo>
                    <a:pt x="41" y="0"/>
                  </a:lnTo>
                  <a:lnTo>
                    <a:pt x="27" y="0"/>
                  </a:lnTo>
                  <a:lnTo>
                    <a:pt x="5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12" name="Freeform 118">
              <a:extLst>
                <a:ext uri="{FF2B5EF4-FFF2-40B4-BE49-F238E27FC236}">
                  <a16:creationId xmlns:a16="http://schemas.microsoft.com/office/drawing/2014/main" id="{D5EC3E22-BAA4-406E-A2F3-66FE01DD7504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8719" y="2544770"/>
              <a:ext cx="85725" cy="93663"/>
            </a:xfrm>
            <a:custGeom>
              <a:avLst/>
              <a:gdLst>
                <a:gd name="T0" fmla="*/ 23 w 54"/>
                <a:gd name="T1" fmla="*/ 5 h 59"/>
                <a:gd name="T2" fmla="*/ 18 w 54"/>
                <a:gd name="T3" fmla="*/ 14 h 59"/>
                <a:gd name="T4" fmla="*/ 14 w 54"/>
                <a:gd name="T5" fmla="*/ 28 h 59"/>
                <a:gd name="T6" fmla="*/ 4 w 54"/>
                <a:gd name="T7" fmla="*/ 37 h 59"/>
                <a:gd name="T8" fmla="*/ 0 w 54"/>
                <a:gd name="T9" fmla="*/ 46 h 59"/>
                <a:gd name="T10" fmla="*/ 4 w 54"/>
                <a:gd name="T11" fmla="*/ 50 h 59"/>
                <a:gd name="T12" fmla="*/ 14 w 54"/>
                <a:gd name="T13" fmla="*/ 55 h 59"/>
                <a:gd name="T14" fmla="*/ 41 w 54"/>
                <a:gd name="T15" fmla="*/ 59 h 59"/>
                <a:gd name="T16" fmla="*/ 50 w 54"/>
                <a:gd name="T17" fmla="*/ 59 h 59"/>
                <a:gd name="T18" fmla="*/ 54 w 54"/>
                <a:gd name="T19" fmla="*/ 50 h 59"/>
                <a:gd name="T20" fmla="*/ 50 w 54"/>
                <a:gd name="T21" fmla="*/ 37 h 59"/>
                <a:gd name="T22" fmla="*/ 45 w 54"/>
                <a:gd name="T23" fmla="*/ 23 h 59"/>
                <a:gd name="T24" fmla="*/ 36 w 54"/>
                <a:gd name="T25" fmla="*/ 14 h 59"/>
                <a:gd name="T26" fmla="*/ 32 w 54"/>
                <a:gd name="T27" fmla="*/ 5 h 59"/>
                <a:gd name="T28" fmla="*/ 27 w 54"/>
                <a:gd name="T29" fmla="*/ 0 h 59"/>
                <a:gd name="T30" fmla="*/ 23 w 54"/>
                <a:gd name="T31" fmla="*/ 0 h 59"/>
                <a:gd name="T32" fmla="*/ 23 w 54"/>
                <a:gd name="T33" fmla="*/ 5 h 59"/>
                <a:gd name="T34" fmla="*/ 23 w 54"/>
                <a:gd name="T35" fmla="*/ 5 h 59"/>
                <a:gd name="T36" fmla="*/ 23 w 54"/>
                <a:gd name="T37" fmla="*/ 5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4" h="59">
                  <a:moveTo>
                    <a:pt x="23" y="5"/>
                  </a:moveTo>
                  <a:lnTo>
                    <a:pt x="18" y="14"/>
                  </a:lnTo>
                  <a:lnTo>
                    <a:pt x="14" y="28"/>
                  </a:lnTo>
                  <a:lnTo>
                    <a:pt x="4" y="37"/>
                  </a:lnTo>
                  <a:lnTo>
                    <a:pt x="0" y="46"/>
                  </a:lnTo>
                  <a:lnTo>
                    <a:pt x="4" y="50"/>
                  </a:lnTo>
                  <a:lnTo>
                    <a:pt x="14" y="55"/>
                  </a:lnTo>
                  <a:lnTo>
                    <a:pt x="41" y="59"/>
                  </a:lnTo>
                  <a:lnTo>
                    <a:pt x="50" y="59"/>
                  </a:lnTo>
                  <a:lnTo>
                    <a:pt x="54" y="50"/>
                  </a:lnTo>
                  <a:lnTo>
                    <a:pt x="50" y="37"/>
                  </a:lnTo>
                  <a:lnTo>
                    <a:pt x="45" y="23"/>
                  </a:lnTo>
                  <a:lnTo>
                    <a:pt x="36" y="14"/>
                  </a:lnTo>
                  <a:lnTo>
                    <a:pt x="32" y="5"/>
                  </a:lnTo>
                  <a:lnTo>
                    <a:pt x="27" y="0"/>
                  </a:lnTo>
                  <a:lnTo>
                    <a:pt x="23" y="0"/>
                  </a:lnTo>
                  <a:lnTo>
                    <a:pt x="23" y="5"/>
                  </a:lnTo>
                  <a:lnTo>
                    <a:pt x="23" y="5"/>
                  </a:lnTo>
                  <a:lnTo>
                    <a:pt x="23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13" name="Freeform 136">
              <a:extLst>
                <a:ext uri="{FF2B5EF4-FFF2-40B4-BE49-F238E27FC236}">
                  <a16:creationId xmlns:a16="http://schemas.microsoft.com/office/drawing/2014/main" id="{5ACF4AAD-9D75-4BE0-8A96-45BC5A9459C6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5308" y="2933708"/>
              <a:ext cx="50800" cy="36513"/>
            </a:xfrm>
            <a:custGeom>
              <a:avLst/>
              <a:gdLst>
                <a:gd name="T0" fmla="*/ 0 w 32"/>
                <a:gd name="T1" fmla="*/ 5 h 23"/>
                <a:gd name="T2" fmla="*/ 4 w 32"/>
                <a:gd name="T3" fmla="*/ 9 h 23"/>
                <a:gd name="T4" fmla="*/ 14 w 32"/>
                <a:gd name="T5" fmla="*/ 18 h 23"/>
                <a:gd name="T6" fmla="*/ 23 w 32"/>
                <a:gd name="T7" fmla="*/ 23 h 23"/>
                <a:gd name="T8" fmla="*/ 27 w 32"/>
                <a:gd name="T9" fmla="*/ 23 h 23"/>
                <a:gd name="T10" fmla="*/ 32 w 32"/>
                <a:gd name="T11" fmla="*/ 18 h 23"/>
                <a:gd name="T12" fmla="*/ 23 w 32"/>
                <a:gd name="T13" fmla="*/ 9 h 23"/>
                <a:gd name="T14" fmla="*/ 9 w 32"/>
                <a:gd name="T15" fmla="*/ 0 h 23"/>
                <a:gd name="T16" fmla="*/ 4 w 32"/>
                <a:gd name="T17" fmla="*/ 0 h 23"/>
                <a:gd name="T18" fmla="*/ 0 w 32"/>
                <a:gd name="T19" fmla="*/ 5 h 23"/>
                <a:gd name="T20" fmla="*/ 0 w 32"/>
                <a:gd name="T21" fmla="*/ 5 h 23"/>
                <a:gd name="T22" fmla="*/ 0 w 32"/>
                <a:gd name="T23" fmla="*/ 5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" h="23">
                  <a:moveTo>
                    <a:pt x="0" y="5"/>
                  </a:moveTo>
                  <a:lnTo>
                    <a:pt x="4" y="9"/>
                  </a:lnTo>
                  <a:lnTo>
                    <a:pt x="14" y="18"/>
                  </a:lnTo>
                  <a:lnTo>
                    <a:pt x="23" y="23"/>
                  </a:lnTo>
                  <a:lnTo>
                    <a:pt x="27" y="23"/>
                  </a:lnTo>
                  <a:lnTo>
                    <a:pt x="32" y="18"/>
                  </a:lnTo>
                  <a:lnTo>
                    <a:pt x="23" y="9"/>
                  </a:lnTo>
                  <a:lnTo>
                    <a:pt x="9" y="0"/>
                  </a:lnTo>
                  <a:lnTo>
                    <a:pt x="4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14" name="Freeform 137">
              <a:extLst>
                <a:ext uri="{FF2B5EF4-FFF2-40B4-BE49-F238E27FC236}">
                  <a16:creationId xmlns:a16="http://schemas.microsoft.com/office/drawing/2014/main" id="{57EF3611-1568-438D-BE49-701D5D96D941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2458" y="2970221"/>
              <a:ext cx="42862" cy="28575"/>
            </a:xfrm>
            <a:custGeom>
              <a:avLst/>
              <a:gdLst>
                <a:gd name="T0" fmla="*/ 5 w 27"/>
                <a:gd name="T1" fmla="*/ 4 h 18"/>
                <a:gd name="T2" fmla="*/ 0 w 27"/>
                <a:gd name="T3" fmla="*/ 13 h 18"/>
                <a:gd name="T4" fmla="*/ 5 w 27"/>
                <a:gd name="T5" fmla="*/ 18 h 18"/>
                <a:gd name="T6" fmla="*/ 23 w 27"/>
                <a:gd name="T7" fmla="*/ 18 h 18"/>
                <a:gd name="T8" fmla="*/ 27 w 27"/>
                <a:gd name="T9" fmla="*/ 13 h 18"/>
                <a:gd name="T10" fmla="*/ 27 w 27"/>
                <a:gd name="T11" fmla="*/ 9 h 18"/>
                <a:gd name="T12" fmla="*/ 18 w 27"/>
                <a:gd name="T13" fmla="*/ 0 h 18"/>
                <a:gd name="T14" fmla="*/ 5 w 27"/>
                <a:gd name="T15" fmla="*/ 4 h 18"/>
                <a:gd name="T16" fmla="*/ 5 w 27"/>
                <a:gd name="T17" fmla="*/ 4 h 18"/>
                <a:gd name="T18" fmla="*/ 5 w 27"/>
                <a:gd name="T19" fmla="*/ 4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" h="18">
                  <a:moveTo>
                    <a:pt x="5" y="4"/>
                  </a:moveTo>
                  <a:lnTo>
                    <a:pt x="0" y="13"/>
                  </a:lnTo>
                  <a:lnTo>
                    <a:pt x="5" y="18"/>
                  </a:lnTo>
                  <a:lnTo>
                    <a:pt x="23" y="18"/>
                  </a:lnTo>
                  <a:lnTo>
                    <a:pt x="27" y="13"/>
                  </a:lnTo>
                  <a:lnTo>
                    <a:pt x="27" y="9"/>
                  </a:lnTo>
                  <a:lnTo>
                    <a:pt x="18" y="0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15" name="Freeform 144">
              <a:extLst>
                <a:ext uri="{FF2B5EF4-FFF2-40B4-BE49-F238E27FC236}">
                  <a16:creationId xmlns:a16="http://schemas.microsoft.com/office/drawing/2014/main" id="{84C312B0-F112-4BC0-A605-9C52E08375C2}"/>
                </a:ext>
              </a:extLst>
            </p:cNvPr>
            <p:cNvSpPr>
              <a:spLocks/>
            </p:cNvSpPr>
            <p:nvPr/>
          </p:nvSpPr>
          <p:spPr bwMode="auto">
            <a:xfrm>
              <a:off x="4819643" y="3157546"/>
              <a:ext cx="144462" cy="100013"/>
            </a:xfrm>
            <a:custGeom>
              <a:avLst/>
              <a:gdLst>
                <a:gd name="T0" fmla="*/ 0 w 91"/>
                <a:gd name="T1" fmla="*/ 4 h 63"/>
                <a:gd name="T2" fmla="*/ 4 w 91"/>
                <a:gd name="T3" fmla="*/ 9 h 63"/>
                <a:gd name="T4" fmla="*/ 13 w 91"/>
                <a:gd name="T5" fmla="*/ 18 h 63"/>
                <a:gd name="T6" fmla="*/ 23 w 91"/>
                <a:gd name="T7" fmla="*/ 27 h 63"/>
                <a:gd name="T8" fmla="*/ 27 w 91"/>
                <a:gd name="T9" fmla="*/ 36 h 63"/>
                <a:gd name="T10" fmla="*/ 32 w 91"/>
                <a:gd name="T11" fmla="*/ 40 h 63"/>
                <a:gd name="T12" fmla="*/ 36 w 91"/>
                <a:gd name="T13" fmla="*/ 45 h 63"/>
                <a:gd name="T14" fmla="*/ 59 w 91"/>
                <a:gd name="T15" fmla="*/ 49 h 63"/>
                <a:gd name="T16" fmla="*/ 68 w 91"/>
                <a:gd name="T17" fmla="*/ 54 h 63"/>
                <a:gd name="T18" fmla="*/ 72 w 91"/>
                <a:gd name="T19" fmla="*/ 58 h 63"/>
                <a:gd name="T20" fmla="*/ 86 w 91"/>
                <a:gd name="T21" fmla="*/ 63 h 63"/>
                <a:gd name="T22" fmla="*/ 91 w 91"/>
                <a:gd name="T23" fmla="*/ 58 h 63"/>
                <a:gd name="T24" fmla="*/ 86 w 91"/>
                <a:gd name="T25" fmla="*/ 49 h 63"/>
                <a:gd name="T26" fmla="*/ 81 w 91"/>
                <a:gd name="T27" fmla="*/ 45 h 63"/>
                <a:gd name="T28" fmla="*/ 81 w 91"/>
                <a:gd name="T29" fmla="*/ 36 h 63"/>
                <a:gd name="T30" fmla="*/ 77 w 91"/>
                <a:gd name="T31" fmla="*/ 31 h 63"/>
                <a:gd name="T32" fmla="*/ 63 w 91"/>
                <a:gd name="T33" fmla="*/ 22 h 63"/>
                <a:gd name="T34" fmla="*/ 45 w 91"/>
                <a:gd name="T35" fmla="*/ 13 h 63"/>
                <a:gd name="T36" fmla="*/ 27 w 91"/>
                <a:gd name="T37" fmla="*/ 9 h 63"/>
                <a:gd name="T38" fmla="*/ 18 w 91"/>
                <a:gd name="T39" fmla="*/ 9 h 63"/>
                <a:gd name="T40" fmla="*/ 13 w 91"/>
                <a:gd name="T41" fmla="*/ 4 h 63"/>
                <a:gd name="T42" fmla="*/ 4 w 91"/>
                <a:gd name="T43" fmla="*/ 0 h 63"/>
                <a:gd name="T44" fmla="*/ 0 w 91"/>
                <a:gd name="T45" fmla="*/ 4 h 63"/>
                <a:gd name="T46" fmla="*/ 0 w 91"/>
                <a:gd name="T47" fmla="*/ 4 h 63"/>
                <a:gd name="T48" fmla="*/ 0 w 91"/>
                <a:gd name="T49" fmla="*/ 4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1" h="63">
                  <a:moveTo>
                    <a:pt x="0" y="4"/>
                  </a:moveTo>
                  <a:lnTo>
                    <a:pt x="4" y="9"/>
                  </a:lnTo>
                  <a:lnTo>
                    <a:pt x="13" y="18"/>
                  </a:lnTo>
                  <a:lnTo>
                    <a:pt x="23" y="27"/>
                  </a:lnTo>
                  <a:lnTo>
                    <a:pt x="27" y="36"/>
                  </a:lnTo>
                  <a:lnTo>
                    <a:pt x="32" y="40"/>
                  </a:lnTo>
                  <a:lnTo>
                    <a:pt x="36" y="45"/>
                  </a:lnTo>
                  <a:lnTo>
                    <a:pt x="59" y="49"/>
                  </a:lnTo>
                  <a:lnTo>
                    <a:pt x="68" y="54"/>
                  </a:lnTo>
                  <a:lnTo>
                    <a:pt x="72" y="58"/>
                  </a:lnTo>
                  <a:lnTo>
                    <a:pt x="86" y="63"/>
                  </a:lnTo>
                  <a:lnTo>
                    <a:pt x="91" y="58"/>
                  </a:lnTo>
                  <a:lnTo>
                    <a:pt x="86" y="49"/>
                  </a:lnTo>
                  <a:lnTo>
                    <a:pt x="81" y="45"/>
                  </a:lnTo>
                  <a:lnTo>
                    <a:pt x="81" y="36"/>
                  </a:lnTo>
                  <a:lnTo>
                    <a:pt x="77" y="31"/>
                  </a:lnTo>
                  <a:lnTo>
                    <a:pt x="63" y="22"/>
                  </a:lnTo>
                  <a:lnTo>
                    <a:pt x="45" y="13"/>
                  </a:lnTo>
                  <a:lnTo>
                    <a:pt x="27" y="9"/>
                  </a:lnTo>
                  <a:lnTo>
                    <a:pt x="18" y="9"/>
                  </a:lnTo>
                  <a:lnTo>
                    <a:pt x="13" y="4"/>
                  </a:lnTo>
                  <a:lnTo>
                    <a:pt x="4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16" name="Freeform 147">
              <a:extLst>
                <a:ext uri="{FF2B5EF4-FFF2-40B4-BE49-F238E27FC236}">
                  <a16:creationId xmlns:a16="http://schemas.microsoft.com/office/drawing/2014/main" id="{D1F1AB03-AAB2-4373-8A65-7B6A6EC3BD5F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1943" y="3265497"/>
              <a:ext cx="57150" cy="114300"/>
            </a:xfrm>
            <a:custGeom>
              <a:avLst/>
              <a:gdLst>
                <a:gd name="T0" fmla="*/ 18 w 36"/>
                <a:gd name="T1" fmla="*/ 18 h 72"/>
                <a:gd name="T2" fmla="*/ 4 w 36"/>
                <a:gd name="T3" fmla="*/ 45 h 72"/>
                <a:gd name="T4" fmla="*/ 0 w 36"/>
                <a:gd name="T5" fmla="*/ 67 h 72"/>
                <a:gd name="T6" fmla="*/ 4 w 36"/>
                <a:gd name="T7" fmla="*/ 72 h 72"/>
                <a:gd name="T8" fmla="*/ 13 w 36"/>
                <a:gd name="T9" fmla="*/ 67 h 72"/>
                <a:gd name="T10" fmla="*/ 22 w 36"/>
                <a:gd name="T11" fmla="*/ 54 h 72"/>
                <a:gd name="T12" fmla="*/ 32 w 36"/>
                <a:gd name="T13" fmla="*/ 27 h 72"/>
                <a:gd name="T14" fmla="*/ 36 w 36"/>
                <a:gd name="T15" fmla="*/ 9 h 72"/>
                <a:gd name="T16" fmla="*/ 36 w 36"/>
                <a:gd name="T17" fmla="*/ 4 h 72"/>
                <a:gd name="T18" fmla="*/ 32 w 36"/>
                <a:gd name="T19" fmla="*/ 0 h 72"/>
                <a:gd name="T20" fmla="*/ 27 w 36"/>
                <a:gd name="T21" fmla="*/ 4 h 72"/>
                <a:gd name="T22" fmla="*/ 18 w 36"/>
                <a:gd name="T23" fmla="*/ 18 h 72"/>
                <a:gd name="T24" fmla="*/ 18 w 36"/>
                <a:gd name="T25" fmla="*/ 18 h 72"/>
                <a:gd name="T26" fmla="*/ 18 w 36"/>
                <a:gd name="T27" fmla="*/ 18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6" h="72">
                  <a:moveTo>
                    <a:pt x="18" y="18"/>
                  </a:moveTo>
                  <a:lnTo>
                    <a:pt x="4" y="45"/>
                  </a:lnTo>
                  <a:lnTo>
                    <a:pt x="0" y="67"/>
                  </a:lnTo>
                  <a:lnTo>
                    <a:pt x="4" y="72"/>
                  </a:lnTo>
                  <a:lnTo>
                    <a:pt x="13" y="67"/>
                  </a:lnTo>
                  <a:lnTo>
                    <a:pt x="22" y="54"/>
                  </a:lnTo>
                  <a:lnTo>
                    <a:pt x="32" y="27"/>
                  </a:lnTo>
                  <a:lnTo>
                    <a:pt x="36" y="9"/>
                  </a:lnTo>
                  <a:lnTo>
                    <a:pt x="36" y="4"/>
                  </a:lnTo>
                  <a:lnTo>
                    <a:pt x="32" y="0"/>
                  </a:lnTo>
                  <a:lnTo>
                    <a:pt x="27" y="4"/>
                  </a:lnTo>
                  <a:lnTo>
                    <a:pt x="18" y="18"/>
                  </a:lnTo>
                  <a:lnTo>
                    <a:pt x="18" y="18"/>
                  </a:lnTo>
                  <a:lnTo>
                    <a:pt x="18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17" name="Freeform 148">
              <a:extLst>
                <a:ext uri="{FF2B5EF4-FFF2-40B4-BE49-F238E27FC236}">
                  <a16:creationId xmlns:a16="http://schemas.microsoft.com/office/drawing/2014/main" id="{01F99010-211D-422A-9CC9-BD3392C91948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3757" y="3265495"/>
              <a:ext cx="309561" cy="258764"/>
            </a:xfrm>
            <a:custGeom>
              <a:avLst/>
              <a:gdLst>
                <a:gd name="T0" fmla="*/ 73 w 195"/>
                <a:gd name="T1" fmla="*/ 9 h 163"/>
                <a:gd name="T2" fmla="*/ 68 w 195"/>
                <a:gd name="T3" fmla="*/ 13 h 163"/>
                <a:gd name="T4" fmla="*/ 59 w 195"/>
                <a:gd name="T5" fmla="*/ 13 h 163"/>
                <a:gd name="T6" fmla="*/ 50 w 195"/>
                <a:gd name="T7" fmla="*/ 13 h 163"/>
                <a:gd name="T8" fmla="*/ 41 w 195"/>
                <a:gd name="T9" fmla="*/ 18 h 163"/>
                <a:gd name="T10" fmla="*/ 32 w 195"/>
                <a:gd name="T11" fmla="*/ 27 h 163"/>
                <a:gd name="T12" fmla="*/ 32 w 195"/>
                <a:gd name="T13" fmla="*/ 31 h 163"/>
                <a:gd name="T14" fmla="*/ 32 w 195"/>
                <a:gd name="T15" fmla="*/ 40 h 163"/>
                <a:gd name="T16" fmla="*/ 23 w 195"/>
                <a:gd name="T17" fmla="*/ 45 h 163"/>
                <a:gd name="T18" fmla="*/ 9 w 195"/>
                <a:gd name="T19" fmla="*/ 54 h 163"/>
                <a:gd name="T20" fmla="*/ 5 w 195"/>
                <a:gd name="T21" fmla="*/ 63 h 163"/>
                <a:gd name="T22" fmla="*/ 0 w 195"/>
                <a:gd name="T23" fmla="*/ 77 h 163"/>
                <a:gd name="T24" fmla="*/ 0 w 195"/>
                <a:gd name="T25" fmla="*/ 90 h 163"/>
                <a:gd name="T26" fmla="*/ 5 w 195"/>
                <a:gd name="T27" fmla="*/ 104 h 163"/>
                <a:gd name="T28" fmla="*/ 9 w 195"/>
                <a:gd name="T29" fmla="*/ 117 h 163"/>
                <a:gd name="T30" fmla="*/ 9 w 195"/>
                <a:gd name="T31" fmla="*/ 131 h 163"/>
                <a:gd name="T32" fmla="*/ 9 w 195"/>
                <a:gd name="T33" fmla="*/ 135 h 163"/>
                <a:gd name="T34" fmla="*/ 14 w 195"/>
                <a:gd name="T35" fmla="*/ 135 h 163"/>
                <a:gd name="T36" fmla="*/ 28 w 195"/>
                <a:gd name="T37" fmla="*/ 135 h 163"/>
                <a:gd name="T38" fmla="*/ 41 w 195"/>
                <a:gd name="T39" fmla="*/ 135 h 163"/>
                <a:gd name="T40" fmla="*/ 50 w 195"/>
                <a:gd name="T41" fmla="*/ 126 h 163"/>
                <a:gd name="T42" fmla="*/ 59 w 195"/>
                <a:gd name="T43" fmla="*/ 122 h 163"/>
                <a:gd name="T44" fmla="*/ 73 w 195"/>
                <a:gd name="T45" fmla="*/ 122 h 163"/>
                <a:gd name="T46" fmla="*/ 91 w 195"/>
                <a:gd name="T47" fmla="*/ 126 h 163"/>
                <a:gd name="T48" fmla="*/ 114 w 195"/>
                <a:gd name="T49" fmla="*/ 145 h 163"/>
                <a:gd name="T50" fmla="*/ 132 w 195"/>
                <a:gd name="T51" fmla="*/ 158 h 163"/>
                <a:gd name="T52" fmla="*/ 150 w 195"/>
                <a:gd name="T53" fmla="*/ 163 h 163"/>
                <a:gd name="T54" fmla="*/ 168 w 195"/>
                <a:gd name="T55" fmla="*/ 158 h 163"/>
                <a:gd name="T56" fmla="*/ 177 w 195"/>
                <a:gd name="T57" fmla="*/ 149 h 163"/>
                <a:gd name="T58" fmla="*/ 177 w 195"/>
                <a:gd name="T59" fmla="*/ 145 h 163"/>
                <a:gd name="T60" fmla="*/ 182 w 195"/>
                <a:gd name="T61" fmla="*/ 135 h 163"/>
                <a:gd name="T62" fmla="*/ 186 w 195"/>
                <a:gd name="T63" fmla="*/ 131 h 163"/>
                <a:gd name="T64" fmla="*/ 195 w 195"/>
                <a:gd name="T65" fmla="*/ 122 h 163"/>
                <a:gd name="T66" fmla="*/ 195 w 195"/>
                <a:gd name="T67" fmla="*/ 113 h 163"/>
                <a:gd name="T68" fmla="*/ 195 w 195"/>
                <a:gd name="T69" fmla="*/ 99 h 163"/>
                <a:gd name="T70" fmla="*/ 191 w 195"/>
                <a:gd name="T71" fmla="*/ 81 h 163"/>
                <a:gd name="T72" fmla="*/ 182 w 195"/>
                <a:gd name="T73" fmla="*/ 67 h 163"/>
                <a:gd name="T74" fmla="*/ 177 w 195"/>
                <a:gd name="T75" fmla="*/ 58 h 163"/>
                <a:gd name="T76" fmla="*/ 173 w 195"/>
                <a:gd name="T77" fmla="*/ 54 h 163"/>
                <a:gd name="T78" fmla="*/ 168 w 195"/>
                <a:gd name="T79" fmla="*/ 49 h 163"/>
                <a:gd name="T80" fmla="*/ 159 w 195"/>
                <a:gd name="T81" fmla="*/ 40 h 163"/>
                <a:gd name="T82" fmla="*/ 145 w 195"/>
                <a:gd name="T83" fmla="*/ 31 h 163"/>
                <a:gd name="T84" fmla="*/ 141 w 195"/>
                <a:gd name="T85" fmla="*/ 18 h 163"/>
                <a:gd name="T86" fmla="*/ 132 w 195"/>
                <a:gd name="T87" fmla="*/ 4 h 163"/>
                <a:gd name="T88" fmla="*/ 127 w 195"/>
                <a:gd name="T89" fmla="*/ 0 h 163"/>
                <a:gd name="T90" fmla="*/ 123 w 195"/>
                <a:gd name="T91" fmla="*/ 4 h 163"/>
                <a:gd name="T92" fmla="*/ 123 w 195"/>
                <a:gd name="T93" fmla="*/ 13 h 163"/>
                <a:gd name="T94" fmla="*/ 118 w 195"/>
                <a:gd name="T95" fmla="*/ 22 h 163"/>
                <a:gd name="T96" fmla="*/ 114 w 195"/>
                <a:gd name="T97" fmla="*/ 27 h 163"/>
                <a:gd name="T98" fmla="*/ 105 w 195"/>
                <a:gd name="T99" fmla="*/ 22 h 163"/>
                <a:gd name="T100" fmla="*/ 105 w 195"/>
                <a:gd name="T101" fmla="*/ 9 h 163"/>
                <a:gd name="T102" fmla="*/ 100 w 195"/>
                <a:gd name="T103" fmla="*/ 0 h 163"/>
                <a:gd name="T104" fmla="*/ 91 w 195"/>
                <a:gd name="T105" fmla="*/ 0 h 163"/>
                <a:gd name="T106" fmla="*/ 77 w 195"/>
                <a:gd name="T107" fmla="*/ 0 h 163"/>
                <a:gd name="T108" fmla="*/ 73 w 195"/>
                <a:gd name="T109" fmla="*/ 9 h 163"/>
                <a:gd name="T110" fmla="*/ 73 w 195"/>
                <a:gd name="T111" fmla="*/ 9 h 163"/>
                <a:gd name="T112" fmla="*/ 73 w 195"/>
                <a:gd name="T113" fmla="*/ 9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95" h="163">
                  <a:moveTo>
                    <a:pt x="73" y="9"/>
                  </a:moveTo>
                  <a:lnTo>
                    <a:pt x="68" y="13"/>
                  </a:lnTo>
                  <a:lnTo>
                    <a:pt x="59" y="13"/>
                  </a:lnTo>
                  <a:lnTo>
                    <a:pt x="50" y="13"/>
                  </a:lnTo>
                  <a:lnTo>
                    <a:pt x="41" y="18"/>
                  </a:lnTo>
                  <a:lnTo>
                    <a:pt x="32" y="27"/>
                  </a:lnTo>
                  <a:lnTo>
                    <a:pt x="32" y="31"/>
                  </a:lnTo>
                  <a:lnTo>
                    <a:pt x="32" y="40"/>
                  </a:lnTo>
                  <a:lnTo>
                    <a:pt x="23" y="45"/>
                  </a:lnTo>
                  <a:lnTo>
                    <a:pt x="9" y="54"/>
                  </a:lnTo>
                  <a:lnTo>
                    <a:pt x="5" y="63"/>
                  </a:lnTo>
                  <a:lnTo>
                    <a:pt x="0" y="77"/>
                  </a:lnTo>
                  <a:lnTo>
                    <a:pt x="0" y="90"/>
                  </a:lnTo>
                  <a:lnTo>
                    <a:pt x="5" y="104"/>
                  </a:lnTo>
                  <a:lnTo>
                    <a:pt x="9" y="117"/>
                  </a:lnTo>
                  <a:lnTo>
                    <a:pt x="9" y="131"/>
                  </a:lnTo>
                  <a:lnTo>
                    <a:pt x="9" y="135"/>
                  </a:lnTo>
                  <a:lnTo>
                    <a:pt x="14" y="135"/>
                  </a:lnTo>
                  <a:lnTo>
                    <a:pt x="28" y="135"/>
                  </a:lnTo>
                  <a:lnTo>
                    <a:pt x="41" y="135"/>
                  </a:lnTo>
                  <a:lnTo>
                    <a:pt x="50" y="126"/>
                  </a:lnTo>
                  <a:lnTo>
                    <a:pt x="59" y="122"/>
                  </a:lnTo>
                  <a:lnTo>
                    <a:pt x="73" y="122"/>
                  </a:lnTo>
                  <a:lnTo>
                    <a:pt x="91" y="126"/>
                  </a:lnTo>
                  <a:lnTo>
                    <a:pt x="114" y="145"/>
                  </a:lnTo>
                  <a:lnTo>
                    <a:pt x="132" y="158"/>
                  </a:lnTo>
                  <a:lnTo>
                    <a:pt x="150" y="163"/>
                  </a:lnTo>
                  <a:lnTo>
                    <a:pt x="168" y="158"/>
                  </a:lnTo>
                  <a:lnTo>
                    <a:pt x="177" y="149"/>
                  </a:lnTo>
                  <a:lnTo>
                    <a:pt x="177" y="145"/>
                  </a:lnTo>
                  <a:lnTo>
                    <a:pt x="182" y="135"/>
                  </a:lnTo>
                  <a:lnTo>
                    <a:pt x="186" y="131"/>
                  </a:lnTo>
                  <a:lnTo>
                    <a:pt x="195" y="122"/>
                  </a:lnTo>
                  <a:lnTo>
                    <a:pt x="195" y="113"/>
                  </a:lnTo>
                  <a:lnTo>
                    <a:pt x="195" y="99"/>
                  </a:lnTo>
                  <a:lnTo>
                    <a:pt x="191" y="81"/>
                  </a:lnTo>
                  <a:lnTo>
                    <a:pt x="182" y="67"/>
                  </a:lnTo>
                  <a:lnTo>
                    <a:pt x="177" y="58"/>
                  </a:lnTo>
                  <a:lnTo>
                    <a:pt x="173" y="54"/>
                  </a:lnTo>
                  <a:lnTo>
                    <a:pt x="168" y="49"/>
                  </a:lnTo>
                  <a:lnTo>
                    <a:pt x="159" y="40"/>
                  </a:lnTo>
                  <a:lnTo>
                    <a:pt x="145" y="31"/>
                  </a:lnTo>
                  <a:lnTo>
                    <a:pt x="141" y="18"/>
                  </a:lnTo>
                  <a:lnTo>
                    <a:pt x="132" y="4"/>
                  </a:lnTo>
                  <a:lnTo>
                    <a:pt x="127" y="0"/>
                  </a:lnTo>
                  <a:lnTo>
                    <a:pt x="123" y="4"/>
                  </a:lnTo>
                  <a:lnTo>
                    <a:pt x="123" y="13"/>
                  </a:lnTo>
                  <a:lnTo>
                    <a:pt x="118" y="22"/>
                  </a:lnTo>
                  <a:lnTo>
                    <a:pt x="114" y="27"/>
                  </a:lnTo>
                  <a:lnTo>
                    <a:pt x="105" y="22"/>
                  </a:lnTo>
                  <a:lnTo>
                    <a:pt x="105" y="9"/>
                  </a:lnTo>
                  <a:lnTo>
                    <a:pt x="100" y="0"/>
                  </a:lnTo>
                  <a:lnTo>
                    <a:pt x="91" y="0"/>
                  </a:lnTo>
                  <a:lnTo>
                    <a:pt x="77" y="0"/>
                  </a:lnTo>
                  <a:lnTo>
                    <a:pt x="73" y="9"/>
                  </a:lnTo>
                  <a:lnTo>
                    <a:pt x="73" y="9"/>
                  </a:lnTo>
                  <a:lnTo>
                    <a:pt x="73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18" name="Freeform 150">
              <a:extLst>
                <a:ext uri="{FF2B5EF4-FFF2-40B4-BE49-F238E27FC236}">
                  <a16:creationId xmlns:a16="http://schemas.microsoft.com/office/drawing/2014/main" id="{FB5ECACD-8FF8-4236-B51B-449B93B0C04A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3950" y="3552825"/>
              <a:ext cx="22225" cy="20638"/>
            </a:xfrm>
            <a:custGeom>
              <a:avLst/>
              <a:gdLst>
                <a:gd name="T0" fmla="*/ 0 w 14"/>
                <a:gd name="T1" fmla="*/ 4 h 13"/>
                <a:gd name="T2" fmla="*/ 9 w 14"/>
                <a:gd name="T3" fmla="*/ 13 h 13"/>
                <a:gd name="T4" fmla="*/ 14 w 14"/>
                <a:gd name="T5" fmla="*/ 13 h 13"/>
                <a:gd name="T6" fmla="*/ 14 w 14"/>
                <a:gd name="T7" fmla="*/ 9 h 13"/>
                <a:gd name="T8" fmla="*/ 5 w 14"/>
                <a:gd name="T9" fmla="*/ 0 h 13"/>
                <a:gd name="T10" fmla="*/ 0 w 14"/>
                <a:gd name="T11" fmla="*/ 0 h 13"/>
                <a:gd name="T12" fmla="*/ 0 w 14"/>
                <a:gd name="T13" fmla="*/ 4 h 13"/>
                <a:gd name="T14" fmla="*/ 0 w 14"/>
                <a:gd name="T15" fmla="*/ 4 h 13"/>
                <a:gd name="T16" fmla="*/ 0 w 14"/>
                <a:gd name="T17" fmla="*/ 4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13">
                  <a:moveTo>
                    <a:pt x="0" y="4"/>
                  </a:moveTo>
                  <a:lnTo>
                    <a:pt x="9" y="13"/>
                  </a:lnTo>
                  <a:lnTo>
                    <a:pt x="14" y="13"/>
                  </a:lnTo>
                  <a:lnTo>
                    <a:pt x="14" y="9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</p:grp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id="{14B293F8-1633-45D8-BEFA-EAFA7B4F2BB0}"/>
              </a:ext>
            </a:extLst>
          </p:cNvPr>
          <p:cNvCxnSpPr/>
          <p:nvPr/>
        </p:nvCxnSpPr>
        <p:spPr>
          <a:xfrm>
            <a:off x="7841948" y="2015573"/>
            <a:ext cx="0" cy="810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Равнобедренный треугольник 20">
            <a:extLst>
              <a:ext uri="{FF2B5EF4-FFF2-40B4-BE49-F238E27FC236}">
                <a16:creationId xmlns:a16="http://schemas.microsoft.com/office/drawing/2014/main" id="{A8DCF8F6-6393-4CC7-A8A0-46189D59AC6E}"/>
              </a:ext>
            </a:extLst>
          </p:cNvPr>
          <p:cNvSpPr/>
          <p:nvPr/>
        </p:nvSpPr>
        <p:spPr>
          <a:xfrm rot="5400000">
            <a:off x="7838155" y="2027910"/>
            <a:ext cx="498869" cy="465735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17EE7930-C8BB-4BC4-872B-D47CA705A846}"/>
              </a:ext>
            </a:extLst>
          </p:cNvPr>
          <p:cNvCxnSpPr/>
          <p:nvPr/>
        </p:nvCxnSpPr>
        <p:spPr>
          <a:xfrm>
            <a:off x="8789938" y="2275189"/>
            <a:ext cx="0" cy="810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Равнобедренный треугольник 22">
            <a:extLst>
              <a:ext uri="{FF2B5EF4-FFF2-40B4-BE49-F238E27FC236}">
                <a16:creationId xmlns:a16="http://schemas.microsoft.com/office/drawing/2014/main" id="{B6C674FB-CB30-4770-8B33-945D067C8B62}"/>
              </a:ext>
            </a:extLst>
          </p:cNvPr>
          <p:cNvSpPr/>
          <p:nvPr/>
        </p:nvSpPr>
        <p:spPr>
          <a:xfrm rot="5400000">
            <a:off x="8786145" y="2287526"/>
            <a:ext cx="498869" cy="465735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id="{319CD0EC-02AE-4755-A06C-968A6B627CDB}"/>
              </a:ext>
            </a:extLst>
          </p:cNvPr>
          <p:cNvCxnSpPr/>
          <p:nvPr/>
        </p:nvCxnSpPr>
        <p:spPr>
          <a:xfrm>
            <a:off x="9657689" y="2079000"/>
            <a:ext cx="0" cy="810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Равнобедренный треугольник 24">
            <a:extLst>
              <a:ext uri="{FF2B5EF4-FFF2-40B4-BE49-F238E27FC236}">
                <a16:creationId xmlns:a16="http://schemas.microsoft.com/office/drawing/2014/main" id="{DE28F40F-E34A-4105-8615-39F83E62A12D}"/>
              </a:ext>
            </a:extLst>
          </p:cNvPr>
          <p:cNvSpPr/>
          <p:nvPr/>
        </p:nvSpPr>
        <p:spPr>
          <a:xfrm rot="5400000">
            <a:off x="9653896" y="2091337"/>
            <a:ext cx="498869" cy="465735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id="{B0989BC2-1C42-418C-A08D-96DCE2570591}"/>
              </a:ext>
            </a:extLst>
          </p:cNvPr>
          <p:cNvCxnSpPr/>
          <p:nvPr/>
        </p:nvCxnSpPr>
        <p:spPr>
          <a:xfrm>
            <a:off x="6802886" y="2476714"/>
            <a:ext cx="0" cy="810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Равнобедренный треугольник 26">
            <a:extLst>
              <a:ext uri="{FF2B5EF4-FFF2-40B4-BE49-F238E27FC236}">
                <a16:creationId xmlns:a16="http://schemas.microsoft.com/office/drawing/2014/main" id="{BC9C3B52-CCEC-4A83-90D2-814D5ED67FEF}"/>
              </a:ext>
            </a:extLst>
          </p:cNvPr>
          <p:cNvSpPr/>
          <p:nvPr/>
        </p:nvSpPr>
        <p:spPr>
          <a:xfrm rot="5400000">
            <a:off x="6799093" y="2489051"/>
            <a:ext cx="498869" cy="465735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8" name="Прямая соединительная линия 27">
            <a:extLst>
              <a:ext uri="{FF2B5EF4-FFF2-40B4-BE49-F238E27FC236}">
                <a16:creationId xmlns:a16="http://schemas.microsoft.com/office/drawing/2014/main" id="{40266D8B-103D-4FB0-A3CE-290D9234F67C}"/>
              </a:ext>
            </a:extLst>
          </p:cNvPr>
          <p:cNvCxnSpPr/>
          <p:nvPr/>
        </p:nvCxnSpPr>
        <p:spPr>
          <a:xfrm>
            <a:off x="7609080" y="2926531"/>
            <a:ext cx="0" cy="810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Равнобедренный треугольник 28">
            <a:extLst>
              <a:ext uri="{FF2B5EF4-FFF2-40B4-BE49-F238E27FC236}">
                <a16:creationId xmlns:a16="http://schemas.microsoft.com/office/drawing/2014/main" id="{99B0721E-29D8-473D-B4F8-DC08BC45C6B5}"/>
              </a:ext>
            </a:extLst>
          </p:cNvPr>
          <p:cNvSpPr/>
          <p:nvPr/>
        </p:nvSpPr>
        <p:spPr>
          <a:xfrm rot="5400000">
            <a:off x="7605287" y="2938868"/>
            <a:ext cx="498869" cy="465735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0" name="Прямая соединительная линия 29">
            <a:extLst>
              <a:ext uri="{FF2B5EF4-FFF2-40B4-BE49-F238E27FC236}">
                <a16:creationId xmlns:a16="http://schemas.microsoft.com/office/drawing/2014/main" id="{747EBDB6-0381-46A6-8771-D1344A548A7D}"/>
              </a:ext>
            </a:extLst>
          </p:cNvPr>
          <p:cNvCxnSpPr/>
          <p:nvPr/>
        </p:nvCxnSpPr>
        <p:spPr>
          <a:xfrm>
            <a:off x="8367310" y="2975583"/>
            <a:ext cx="0" cy="810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Равнобедренный треугольник 30">
            <a:extLst>
              <a:ext uri="{FF2B5EF4-FFF2-40B4-BE49-F238E27FC236}">
                <a16:creationId xmlns:a16="http://schemas.microsoft.com/office/drawing/2014/main" id="{0D8CACA6-80B6-47FF-A4BB-C3046D690F08}"/>
              </a:ext>
            </a:extLst>
          </p:cNvPr>
          <p:cNvSpPr/>
          <p:nvPr/>
        </p:nvSpPr>
        <p:spPr>
          <a:xfrm rot="5400000">
            <a:off x="8363517" y="2987920"/>
            <a:ext cx="498869" cy="465735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7031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7919671-7543-4952-8BDE-F6ACD65960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86992" y="2259267"/>
            <a:ext cx="6905007" cy="4598734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E3C9821-5591-4CF4-89A7-31405354F565}"/>
              </a:ext>
            </a:extLst>
          </p:cNvPr>
          <p:cNvSpPr/>
          <p:nvPr/>
        </p:nvSpPr>
        <p:spPr>
          <a:xfrm>
            <a:off x="0" y="0"/>
            <a:ext cx="546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AEC55727-BA37-4438-8ACD-551E0CC2D3B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1358900"/>
            <a:ext cx="5281613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THANK YOU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D977B13-7F8E-4D16-8015-64D08E695C4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281000" y="5503071"/>
            <a:ext cx="630000" cy="6300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0E70485-AFA2-4F97-877F-A65DA5A0E2A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2181000" y="5499000"/>
            <a:ext cx="630000" cy="6300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52FFB5F-CACF-4419-A54C-24CD6D7D2727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3081000" y="5499000"/>
            <a:ext cx="630000" cy="63000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BE427D3-A48D-4391-9C38-E79DE480645A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>
          <a:xfrm>
            <a:off x="3981000" y="5499000"/>
            <a:ext cx="630000" cy="630000"/>
          </a:xfrm>
          <a:prstGeom prst="rect">
            <a:avLst/>
          </a:prstGeom>
        </p:spPr>
      </p:pic>
      <p:sp>
        <p:nvSpPr>
          <p:cNvPr id="11" name="Текст 1">
            <a:extLst>
              <a:ext uri="{FF2B5EF4-FFF2-40B4-BE49-F238E27FC236}">
                <a16:creationId xmlns:a16="http://schemas.microsoft.com/office/drawing/2014/main" id="{A1C40434-14F5-49C9-A42E-C5501DD05D56}"/>
              </a:ext>
            </a:extLst>
          </p:cNvPr>
          <p:cNvSpPr txBox="1">
            <a:spLocks/>
          </p:cNvSpPr>
          <p:nvPr/>
        </p:nvSpPr>
        <p:spPr>
          <a:xfrm>
            <a:off x="411956" y="3003537"/>
            <a:ext cx="4597087" cy="1497425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>
                <a:solidFill>
                  <a:schemeClr val="bg1"/>
                </a:solidFill>
              </a:rPr>
              <a:t>Lorem ipsum dolor sit </a:t>
            </a:r>
            <a:r>
              <a:rPr lang="en-US" sz="2400" dirty="0" err="1">
                <a:solidFill>
                  <a:schemeClr val="bg1"/>
                </a:solidFill>
              </a:rPr>
              <a:t>amet</a:t>
            </a:r>
            <a:r>
              <a:rPr lang="en-US" sz="2400" dirty="0">
                <a:solidFill>
                  <a:schemeClr val="bg1"/>
                </a:solidFill>
              </a:rPr>
              <a:t>, </a:t>
            </a:r>
            <a:r>
              <a:rPr lang="en-US" sz="2400" dirty="0" err="1">
                <a:solidFill>
                  <a:schemeClr val="bg1"/>
                </a:solidFill>
              </a:rPr>
              <a:t>consectetur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adipiscing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elit</a:t>
            </a:r>
            <a:r>
              <a:rPr lang="en-US" sz="2400" dirty="0">
                <a:solidFill>
                  <a:schemeClr val="bg1"/>
                </a:solidFill>
              </a:rPr>
              <a:t>, sed do </a:t>
            </a:r>
            <a:r>
              <a:rPr lang="en-US" sz="2400" dirty="0" err="1">
                <a:solidFill>
                  <a:schemeClr val="bg1"/>
                </a:solidFill>
              </a:rPr>
              <a:t>eiusmod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tempor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incididunt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ut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labore</a:t>
            </a:r>
            <a:r>
              <a:rPr lang="en-US" sz="2400" dirty="0">
                <a:solidFill>
                  <a:schemeClr val="bg1"/>
                </a:solidFill>
              </a:rPr>
              <a:t> et dolore magna </a:t>
            </a:r>
            <a:r>
              <a:rPr lang="en-US" sz="2400" dirty="0" err="1">
                <a:solidFill>
                  <a:schemeClr val="bg1"/>
                </a:solidFill>
              </a:rPr>
              <a:t>aliqua</a:t>
            </a:r>
            <a:r>
              <a:rPr lang="en-US" sz="2400" dirty="0">
                <a:solidFill>
                  <a:schemeClr val="bg1"/>
                </a:solidFill>
              </a:rPr>
              <a:t>.</a:t>
            </a:r>
            <a:endParaRPr lang="ru-RU" sz="24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chemeClr val="bg1"/>
                </a:solidFill>
              </a:rPr>
              <a:t>Lorem ipsum dolor sit </a:t>
            </a:r>
            <a:r>
              <a:rPr lang="en-US" sz="2400" dirty="0" err="1">
                <a:solidFill>
                  <a:schemeClr val="bg1"/>
                </a:solidFill>
              </a:rPr>
              <a:t>amet</a:t>
            </a:r>
            <a:r>
              <a:rPr lang="en-US" sz="2400" dirty="0">
                <a:solidFill>
                  <a:schemeClr val="bg1"/>
                </a:solidFill>
              </a:rPr>
              <a:t>, </a:t>
            </a:r>
            <a:r>
              <a:rPr lang="en-US" sz="2400" dirty="0" err="1">
                <a:solidFill>
                  <a:schemeClr val="bg1"/>
                </a:solidFill>
              </a:rPr>
              <a:t>consectetur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adipiscing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elit</a:t>
            </a:r>
            <a:r>
              <a:rPr lang="en-US" sz="2400" dirty="0">
                <a:solidFill>
                  <a:schemeClr val="bg1"/>
                </a:solidFill>
              </a:rPr>
              <a:t>, sed do </a:t>
            </a:r>
            <a:r>
              <a:rPr lang="en-US" sz="2400" dirty="0" err="1">
                <a:solidFill>
                  <a:schemeClr val="bg1"/>
                </a:solidFill>
              </a:rPr>
              <a:t>eiusmod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tempor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incididunt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ut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labore</a:t>
            </a:r>
            <a:r>
              <a:rPr lang="en-US" sz="2400" dirty="0">
                <a:solidFill>
                  <a:schemeClr val="bg1"/>
                </a:solidFill>
              </a:rPr>
              <a:t> et dolore magna </a:t>
            </a:r>
            <a:r>
              <a:rPr lang="en-US" sz="2400" dirty="0" err="1">
                <a:solidFill>
                  <a:schemeClr val="bg1"/>
                </a:solidFill>
              </a:rPr>
              <a:t>aliqua</a:t>
            </a:r>
            <a:r>
              <a:rPr lang="en-US" sz="2400" dirty="0">
                <a:solidFill>
                  <a:schemeClr val="bg1"/>
                </a:solidFill>
              </a:rPr>
              <a:t>.</a:t>
            </a:r>
            <a:endParaRPr lang="ru-RU" sz="24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5688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Маркетплей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90F0F"/>
      </a:accent1>
      <a:accent2>
        <a:srgbClr val="F25050"/>
      </a:accent2>
      <a:accent3>
        <a:srgbClr val="BF875D"/>
      </a:accent3>
      <a:accent4>
        <a:srgbClr val="D9CB89"/>
      </a:accent4>
      <a:accent5>
        <a:srgbClr val="F2B6A0"/>
      </a:accent5>
      <a:accent6>
        <a:srgbClr val="FFE89A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588</Words>
  <Application>Microsoft Office PowerPoint</Application>
  <PresentationFormat>Широкоэкранный</PresentationFormat>
  <Paragraphs>77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Open Sans</vt:lpstr>
      <vt:lpstr>Тема Office</vt:lpstr>
      <vt:lpstr>Презентация PowerPoint</vt:lpstr>
      <vt:lpstr>Lorem Ipsum Dolor Sit Amet</vt:lpstr>
      <vt:lpstr>Lorem Ipsum Dolor Sit Amet</vt:lpstr>
      <vt:lpstr>Презентация PowerPoint</vt:lpstr>
      <vt:lpstr>Lorem Ipsum Dolor Sit Amet</vt:lpstr>
      <vt:lpstr>Lorem Ipsum Dolor Sit Amet</vt:lpstr>
      <vt:lpstr>Lorem Ipsum Dolor Sit Amet</vt:lpstr>
      <vt:lpstr>Lorem Ipsum Dolor Sit Amet</vt:lpstr>
      <vt:lpstr>THANK YOU</vt:lpstr>
      <vt:lpstr>RESOURCES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Юрий Козырев</dc:creator>
  <cp:lastModifiedBy>Юрий Козырев</cp:lastModifiedBy>
  <cp:revision>10</cp:revision>
  <dcterms:created xsi:type="dcterms:W3CDTF">2020-08-13T15:12:26Z</dcterms:created>
  <dcterms:modified xsi:type="dcterms:W3CDTF">2020-08-16T16:15:05Z</dcterms:modified>
</cp:coreProperties>
</file>