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58" r:id="rId6"/>
    <p:sldId id="259" r:id="rId7"/>
    <p:sldId id="264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2-47E3-A0DF-3A03D6B33D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2-47E3-A0DF-3A03D6B33D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2-47E3-A0DF-3A03D6B33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174271"/>
        <c:axId val="103181951"/>
      </c:barChart>
      <c:catAx>
        <c:axId val="103174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81951"/>
        <c:crosses val="autoZero"/>
        <c:auto val="1"/>
        <c:lblAlgn val="ctr"/>
        <c:lblOffset val="100"/>
        <c:noMultiLvlLbl val="0"/>
      </c:catAx>
      <c:valAx>
        <c:axId val="1031819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74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564411"/>
            <a:ext cx="10968504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30440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1" y="365125"/>
            <a:ext cx="11616031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42" y="1825625"/>
            <a:ext cx="864133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3CF0CA9-E62C-F3C2-C447-082FE1772CBB}"/>
              </a:ext>
            </a:extLst>
          </p:cNvPr>
          <p:cNvCxnSpPr/>
          <p:nvPr userDrawn="1"/>
        </p:nvCxnSpPr>
        <p:spPr>
          <a:xfrm>
            <a:off x="329041" y="1767750"/>
            <a:ext cx="153448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3D68CC6-6A6B-B5AF-A12A-AEB1806B611F}"/>
              </a:ext>
            </a:extLst>
          </p:cNvPr>
          <p:cNvCxnSpPr>
            <a:cxnSpLocks/>
          </p:cNvCxnSpPr>
          <p:nvPr userDrawn="1"/>
        </p:nvCxnSpPr>
        <p:spPr>
          <a:xfrm flipV="1">
            <a:off x="329041" y="4710896"/>
            <a:ext cx="0" cy="14660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1" y="365125"/>
            <a:ext cx="11616031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42" y="1825625"/>
            <a:ext cx="1161603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7519DDC-B9B3-859B-6196-2EB832FC377D}"/>
              </a:ext>
            </a:extLst>
          </p:cNvPr>
          <p:cNvCxnSpPr/>
          <p:nvPr userDrawn="1"/>
        </p:nvCxnSpPr>
        <p:spPr>
          <a:xfrm>
            <a:off x="329041" y="1767750"/>
            <a:ext cx="153448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24FC8D4-65FA-2F5D-9535-E200ACC96EEC}"/>
              </a:ext>
            </a:extLst>
          </p:cNvPr>
          <p:cNvCxnSpPr>
            <a:cxnSpLocks/>
          </p:cNvCxnSpPr>
          <p:nvPr userDrawn="1"/>
        </p:nvCxnSpPr>
        <p:spPr>
          <a:xfrm flipV="1">
            <a:off x="329041" y="4710896"/>
            <a:ext cx="0" cy="14660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8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591109-FCBD-A8C7-1158-C7CB5BD874B3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B02914-3638-0392-CB81-2F2F6EAD589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4AEC385D-BE69-839C-FFC3-4159B98895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global-data-security-personal-data-security-cyber-data-security-online-concept-illustration-internet-security-information-privacy-protection_12953596.htm#query=documents%20safe%20key&amp;position=1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748" y="552836"/>
            <a:ext cx="10968504" cy="2387600"/>
          </a:xfrm>
        </p:spPr>
        <p:txBody>
          <a:bodyPr>
            <a:normAutofit/>
          </a:bodyPr>
          <a:lstStyle/>
          <a:p>
            <a:pPr algn="l"/>
            <a:r>
              <a:rPr lang="en-US" sz="11500" dirty="0"/>
              <a:t>Key to the Safe</a:t>
            </a:r>
            <a:endParaRPr lang="ru-RU" sz="115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206B9E-30E8-42C6-B629-D184C8EF9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749" y="4397026"/>
            <a:ext cx="5484252" cy="1655762"/>
          </a:xfrm>
        </p:spPr>
        <p:txBody>
          <a:bodyPr/>
          <a:lstStyle/>
          <a:p>
            <a:pPr algn="l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114941" y="1524999"/>
            <a:ext cx="7962120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5373" y="4758258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5373" y="4754187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5373" y="4754187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5373" y="4754187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08499" y="3005912"/>
            <a:ext cx="6975002" cy="11502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612" y="2230769"/>
            <a:ext cx="5619750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Ключ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52421" y="2230769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D266BE7-4D09-9DED-BBED-D486DB3124D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F32C4E-5CF5-E229-3063-7583E2ABC45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F5877C9-18FD-D560-D124-B116687DCEC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DD7F16D-3847-5565-0B96-75BCDB07D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487691"/>
              </p:ext>
            </p:extLst>
          </p:nvPr>
        </p:nvGraphicFramePr>
        <p:xfrm>
          <a:off x="328613" y="1825625"/>
          <a:ext cx="86423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861742" y="2645864"/>
            <a:ext cx="2886075" cy="31805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928542" y="2304562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938068" y="228989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5235179" y="2645864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5235178" y="308401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6301979" y="2304562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6311504" y="231523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887138" y="308401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42665AA-4872-0BA4-ADA1-0A1AE4DB142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5">
                    <a:lumMod val="5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2010AFE-1863-41F8-4D72-A7738F4FAFD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F338788-BAA5-4C44-A1F2-8ABA91B1C76C}"/>
              </a:ext>
            </a:extLst>
          </p:cNvPr>
          <p:cNvGrpSpPr/>
          <p:nvPr/>
        </p:nvGrpSpPr>
        <p:grpSpPr>
          <a:xfrm>
            <a:off x="422796" y="2714223"/>
            <a:ext cx="2562909" cy="2730893"/>
            <a:chOff x="493354" y="2297534"/>
            <a:chExt cx="2562909" cy="2730893"/>
          </a:xfrm>
        </p:grpSpPr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4FD1BDDF-8218-413E-A3C7-633E0C6059DC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>
              <a:extLst>
                <a:ext uri="{FF2B5EF4-FFF2-40B4-BE49-F238E27FC236}">
                  <a16:creationId xmlns:a16="http://schemas.microsoft.com/office/drawing/2014/main" id="{E1E02A31-3830-4DC2-9D6D-F0974E0540DA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48E1C0DD-9DB1-4672-AA0C-B9C6A227F3F5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CC7F044D-981D-40AF-A4D2-7CC09667E1DC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6F616E1A-8B46-47FC-BF69-DB0FB4601A6F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FE70E8B9-DC4B-45F7-908B-1BD25C63C8E6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B52A40A6-3731-4949-BE90-55E0B73673C0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ED9B50FD-BBB5-4C36-BFB5-072E8B197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FB636385-BCD3-4DD3-AF2B-FCA4921908A3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42384043-35BE-4E79-BA44-4B1301CD5453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94F2E60-DF39-4A9F-BD04-4E3E1C5CBD72}"/>
              </a:ext>
            </a:extLst>
          </p:cNvPr>
          <p:cNvGrpSpPr/>
          <p:nvPr/>
        </p:nvGrpSpPr>
        <p:grpSpPr>
          <a:xfrm>
            <a:off x="3373778" y="2714223"/>
            <a:ext cx="2562909" cy="2730893"/>
            <a:chOff x="3548373" y="2297534"/>
            <a:chExt cx="2562909" cy="2730893"/>
          </a:xfrm>
        </p:grpSpPr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id="{5EC632C7-0ECE-4EAA-A8EE-B846CFE22397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id="{D5A89128-558F-491F-8CD8-B106154DB06C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385D1BD6-8A47-4DA3-A32C-4A8254E7B436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BCE2DDA4-056A-422A-B3D9-1094BCE2EBC4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4A8FECE7-7ADA-4935-B75F-AE6A151695AA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993A403A-D392-4143-8EAC-3EBD11CD31EA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93E52AFF-BCC3-4E82-AD61-A596B8A6B12F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85ADCB19-6AF2-4977-8292-086CBED006FF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EB5B67E1-208B-4D81-BFA8-97A02131A2E2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ABC53607-F6E3-4C72-942F-EA03EFDAC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EE6530A4-BE99-4A57-BE6C-3D0E2E77B89A}"/>
              </a:ext>
            </a:extLst>
          </p:cNvPr>
          <p:cNvGrpSpPr/>
          <p:nvPr/>
        </p:nvGrpSpPr>
        <p:grpSpPr>
          <a:xfrm>
            <a:off x="6324760" y="2714223"/>
            <a:ext cx="2562909" cy="2730893"/>
            <a:chOff x="6569380" y="2297534"/>
            <a:chExt cx="2562909" cy="2730893"/>
          </a:xfrm>
        </p:grpSpPr>
        <p:sp>
          <p:nvSpPr>
            <p:cNvPr id="27" name="Прямоугольный треугольник 26">
              <a:extLst>
                <a:ext uri="{FF2B5EF4-FFF2-40B4-BE49-F238E27FC236}">
                  <a16:creationId xmlns:a16="http://schemas.microsoft.com/office/drawing/2014/main" id="{E1C566CE-C76A-48E2-81AC-2D89FF511550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id="{E92EB52B-6327-4D46-B28B-F4ADE9BD1D3D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:a16="http://schemas.microsoft.com/office/drawing/2014/main" id="{7F448389-2A4C-41DF-B8CB-8CA534FC89DA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id="{75AFF65B-1F85-43F0-B585-0EC2544172BE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788CBBE5-C55C-4BC8-88A2-A4A55C9ED9A7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584C7F2F-B53C-4556-BF21-210634D8D2A2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1D7C54C8-7246-4419-8B07-1A192C77A611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2CCBC8BE-6C57-418B-8697-D245C673728C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1927746C-5914-439A-9094-F2C4FA953F87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3E6046C8-106C-401E-9F68-276E1C32C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CCA0806-7FB7-8A54-AF5B-7B10DAAC9BE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405575"/>
              </p:ext>
            </p:extLst>
          </p:nvPr>
        </p:nvGraphicFramePr>
        <p:xfrm>
          <a:off x="532434" y="2529000"/>
          <a:ext cx="8229600" cy="346096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222C7CD-B159-3AA2-FE1A-27846AB80D0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hlinkClick r:id="rId4"/>
              </a:rPr>
              <a:t>Image by </a:t>
            </a:r>
            <a:r>
              <a:rPr lang="en-US" dirty="0" err="1">
                <a:hlinkClick r:id="rId4"/>
              </a:rPr>
              <a:t>jcomp</a:t>
            </a:r>
            <a:r>
              <a:rPr lang="en-US" dirty="0">
                <a:hlinkClick r:id="rId4"/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586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Key to the Safe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to the Safe Presentation Template from free-slides.net</dc:title>
  <dc:creator>User Obstinate</dc:creator>
  <cp:lastModifiedBy>User Obstinate</cp:lastModifiedBy>
  <cp:revision>9</cp:revision>
  <dcterms:created xsi:type="dcterms:W3CDTF">2021-08-17T12:08:22Z</dcterms:created>
  <dcterms:modified xsi:type="dcterms:W3CDTF">2023-08-21T15:28:53Z</dcterms:modified>
</cp:coreProperties>
</file>