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62" r:id="rId3"/>
    <p:sldId id="259" r:id="rId4"/>
    <p:sldId id="257" r:id="rId5"/>
    <p:sldId id="268" r:id="rId6"/>
    <p:sldId id="265" r:id="rId7"/>
    <p:sldId id="267" r:id="rId8"/>
    <p:sldId id="264" r:id="rId9"/>
    <p:sldId id="261" r:id="rId10"/>
    <p:sldId id="26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D2D9"/>
    <a:srgbClr val="65BBBE"/>
    <a:srgbClr val="90A2CF"/>
    <a:srgbClr val="BCD1D6"/>
    <a:srgbClr val="D5DAE2"/>
    <a:srgbClr val="C76100"/>
    <a:srgbClr val="6D5B47"/>
    <a:srgbClr val="A9A192"/>
    <a:srgbClr val="B67D47"/>
    <a:srgbClr val="BB87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675" autoAdjust="0"/>
  </p:normalViewPr>
  <p:slideViewPr>
    <p:cSldViewPr snapToGrid="0">
      <p:cViewPr varScale="1">
        <p:scale>
          <a:sx n="78" d="100"/>
          <a:sy n="78" d="100"/>
        </p:scale>
        <p:origin x="109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082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>
                <a:shade val="65000"/>
                <a:alpha val="85000"/>
              </a:schemeClr>
            </a:solidFill>
            <a:ln w="9525" cap="flat" cmpd="sng" algn="ctr">
              <a:solidFill>
                <a:schemeClr val="accent5">
                  <a:shade val="65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5">
                  <a:shade val="65000"/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7B-4EE8-AB1B-65DE55A674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accent5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5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7B-4EE8-AB1B-65DE55A6747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>
                <a:tint val="65000"/>
                <a:alpha val="85000"/>
              </a:schemeClr>
            </a:solidFill>
            <a:ln w="9525" cap="flat" cmpd="sng" algn="ctr">
              <a:solidFill>
                <a:schemeClr val="accent5">
                  <a:tint val="65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5">
                  <a:tint val="65000"/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7B-4EE8-AB1B-65DE55A674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745530239"/>
        <c:axId val="745530719"/>
        <c:axId val="1988580351"/>
      </c:bar3DChart>
      <c:catAx>
        <c:axId val="745530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45530719"/>
        <c:crosses val="autoZero"/>
        <c:auto val="1"/>
        <c:lblAlgn val="ctr"/>
        <c:lblOffset val="100"/>
        <c:noMultiLvlLbl val="0"/>
      </c:catAx>
      <c:valAx>
        <c:axId val="7455307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45530239"/>
        <c:crosses val="autoZero"/>
        <c:crossBetween val="between"/>
      </c:valAx>
      <c:serAx>
        <c:axId val="1988580351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45530719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87682841-2DBA-4CD5-BC09-58A2456C5E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33C7E43-6ADD-44CF-978A-5C1A62E9AC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A0F67-E526-4363-B6FB-D390EB1B1386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FB7EFB1-2A81-4F4D-B42B-2871F0B239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1CFE36C-2A00-4BE3-8365-CD4AB75F7C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7E8A6-3FA7-4ED3-9B10-A3DD94220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000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6063ECF-DBB9-46AB-A0A5-55BF6FFC02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8321" y="6335372"/>
            <a:ext cx="9512282" cy="52262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1AB59E-8A64-4966-AB51-2A06AFAEA2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076" y="5373531"/>
            <a:ext cx="12008924" cy="1165381"/>
          </a:xfrm>
        </p:spPr>
        <p:txBody>
          <a:bodyPr anchor="b">
            <a:noAutofit/>
          </a:bodyPr>
          <a:lstStyle>
            <a:lvl1pPr algn="ctr">
              <a:defRPr sz="8000" b="1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6E145D-C49E-4C3C-912A-3BB3E9E5F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18187482-321B-4091-AF48-1FA5705C2782}" type="datetimeFigureOut">
              <a:rPr lang="ru-RU" smtClean="0"/>
              <a:pPr/>
              <a:t>07.08.2023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640FC7-84E7-4FF7-A3D4-D389DBE02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F142D5-2441-4DF5-9519-F16DF4244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45536"/>
            <a:ext cx="2743200" cy="365125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FCF1633D-A3A4-41EC-81EB-EC4253811AD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6" name="Straight Connector 18">
            <a:extLst>
              <a:ext uri="{FF2B5EF4-FFF2-40B4-BE49-F238E27FC236}">
                <a16:creationId xmlns:a16="http://schemas.microsoft.com/office/drawing/2014/main" id="{DFB28D53-9058-424C-B13F-F9A36F705443}"/>
              </a:ext>
            </a:extLst>
          </p:cNvPr>
          <p:cNvCxnSpPr>
            <a:cxnSpLocks/>
          </p:cNvCxnSpPr>
          <p:nvPr userDrawn="1"/>
        </p:nvCxnSpPr>
        <p:spPr>
          <a:xfrm>
            <a:off x="2102939" y="5190969"/>
            <a:ext cx="2529150" cy="0"/>
          </a:xfrm>
          <a:prstGeom prst="line">
            <a:avLst/>
          </a:prstGeom>
          <a:ln w="825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467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FB9ABC-23C5-4DC5-9C46-D06D7833F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76C501B-FF3F-488E-85AE-8AE8CB18F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3997DF-F562-4798-B7C7-79F0E6FD8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769044-84EC-4A28-8A95-81C55F38C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5FBBD5-9151-460C-9A1B-19345AE59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5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95FD227-B215-4F36-81AB-F7985216FF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D138D31-461F-4886-A5D5-71C186100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5017FA-5558-4FDF-A6DB-49B5491FF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4E06B0-652F-4D1A-8B8E-3E31AFCC6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1BE7DA-FEF2-4D4A-AD7D-83AA01243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79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72AF2E0-5213-D30C-F7AE-5629B6C4C699}"/>
              </a:ext>
            </a:extLst>
          </p:cNvPr>
          <p:cNvSpPr/>
          <p:nvPr userDrawn="1"/>
        </p:nvSpPr>
        <p:spPr>
          <a:xfrm>
            <a:off x="0" y="0"/>
            <a:ext cx="9280634" cy="1825625"/>
          </a:xfrm>
          <a:prstGeom prst="rect">
            <a:avLst/>
          </a:prstGeom>
          <a:solidFill>
            <a:srgbClr val="A1D2D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/>
              </a:solidFill>
            </a:endParaRP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D48C28-A5B5-4B21-BC37-DCD692C56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18187482-321B-4091-AF48-1FA5705C2782}" type="datetimeFigureOut">
              <a:rPr lang="ru-RU" smtClean="0"/>
              <a:pPr/>
              <a:t>07.08.2023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165084-25E8-4DD7-B98C-260CEFB23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774FC0-4042-42D1-BE12-B4A22135C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FCF1633D-A3A4-41EC-81EB-EC4253811A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64ACE1-2465-4316-9B0A-D80C55FA8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1243603" cy="1325563"/>
          </a:xfrm>
        </p:spPr>
        <p:txBody>
          <a:bodyPr/>
          <a:lstStyle>
            <a:lvl1pPr>
              <a:defRPr b="1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186169-EFD6-4891-A340-79A0C17E4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825625"/>
            <a:ext cx="10201796" cy="4351338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52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7E416A-62D4-4025-9EE6-A0A7FE3DA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776A41-E2CE-45E4-9C81-D836ED667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0465FB-1293-4706-900E-F1EDA25E5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1DB2DD-E67E-4EAB-948F-26EE5DDB0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2AEEC5-F46A-4214-A9EF-D84644269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08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D7B924-4E57-4A13-BA12-E5464E5F3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C216FD-C95A-4D15-90D6-BDE63D38FA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7970405-5235-4C13-9834-6141D9181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AC2F08-7521-42B2-899A-3D33650CD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3718C7-E594-4621-9725-79B9F5458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B0DD03-C5CC-409E-A3CA-641721ABC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94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2C89B8-907D-408D-B908-B49FBE088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982E82-4325-4EAD-B571-ACFB07853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25ACBF0-B777-4E68-AF12-C37B0D700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080F27D-7DFE-4C35-AB8D-4233691389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113D5F1-FD9A-4B9F-9FEF-670AEB34ED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12EBD00-E804-42D3-A0AE-B6B39D163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2513C4E-94AE-4D57-9F06-3586D55FF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93185AC-FC30-4065-A64C-38CACC913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04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7E1687-05AE-4269-8F49-B9FB98290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9DF81DB-F9CD-4E55-BF07-56B30E152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96D66A-1D4D-4865-BF14-9C4A355D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52997B8-E4F7-4FFE-AD0B-5325DB7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23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0C317D4-42FB-4B26-BB81-3800603A8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635930D-FD28-4DD9-A759-6BF0EB0A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23C6EB2-89AC-4DCD-BB77-4D3635950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07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AAE14E-4149-48EB-9324-048DA5D1F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8466C0-11C5-44F1-92B2-7AACD214A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317597C-C55F-42B8-968C-9A9F669E4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179847F-229B-4CEF-879E-0E07E16E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F94929-3663-4C0C-932A-2034A0725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31C0D9-E176-47FE-8050-A5D1EA6E4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64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1D3FDC-323E-4C2C-A690-64F2EAB90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1A14831-C110-4079-B9B5-18FCA8CBF2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2735E01-7792-4563-B4C8-3A73F1719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A58838-2DD7-4918-B895-BF9A65053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DF5B9B-56B7-4863-AF17-B73948309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63C416-C561-4953-BA54-A84B0905E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74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free-slide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E6E76A-A78B-4FC6-813D-98C391C2D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A3159E-E7DC-41B0-BD68-0E1723393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DC1779-9597-4858-9967-1BAB2D011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87482-321B-4091-AF48-1FA5705C2782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207217-3E7F-417D-86BC-92AD72E666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DEEC94-F336-4D12-BC00-4AFAAD3312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960FBE7-7A43-8FAE-3511-BF6D3DB51EE1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796885C-E0C7-82D4-6E38-A102E4C9753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3"/>
              <a:extLst>
                <a:ext uri="{FF2B5EF4-FFF2-40B4-BE49-F238E27FC236}">
                  <a16:creationId xmlns:a16="http://schemas.microsoft.com/office/drawing/2014/main" id="{F9FA24DB-1C60-151E-E360-0D781487AF7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4499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Relationship Id="rId9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-slides.net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10" Type="http://schemas.openxmlformats.org/officeDocument/2006/relationships/hyperlink" Target="https://free-slides.net/" TargetMode="External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authors/freepik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reepik.com/free-vector/bitcoin-currency-with-briefcase-house-keys_5713257.htm#query=key&amp;position=6&amp;from_view=search&amp;track=sph" TargetMode="External"/><Relationship Id="rId5" Type="http://schemas.openxmlformats.org/officeDocument/2006/relationships/hyperlink" Target="https://www.freepik.com/free-vector/technology-concept-landing-page_5934197.htm#page=3&amp;query=mega%20data%20device&amp;position=6&amp;from_view=search&amp;track=ais" TargetMode="External"/><Relationship Id="rId4" Type="http://schemas.openxmlformats.org/officeDocument/2006/relationships/hyperlink" Target="http://www.flatico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>
            <a:extLst>
              <a:ext uri="{FF2B5EF4-FFF2-40B4-BE49-F238E27FC236}">
                <a16:creationId xmlns:a16="http://schemas.microsoft.com/office/drawing/2014/main" id="{7C2F47FF-20BE-4497-9E79-8A162372B1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8321" y="6405418"/>
            <a:ext cx="9512282" cy="52262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FFBF67-8232-4AA0-895B-9705078C69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538" y="5501351"/>
            <a:ext cx="12008924" cy="1165381"/>
          </a:xfrm>
        </p:spPr>
        <p:txBody>
          <a:bodyPr>
            <a:noAutofit/>
          </a:bodyPr>
          <a:lstStyle/>
          <a:p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</a:t>
            </a:r>
            <a:endParaRPr lang="ru-RU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926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C27409B7-F90B-44CF-B4DE-1EA48FBB13C6}"/>
              </a:ext>
            </a:extLst>
          </p:cNvPr>
          <p:cNvSpPr txBox="1">
            <a:spLocks/>
          </p:cNvSpPr>
          <p:nvPr/>
        </p:nvSpPr>
        <p:spPr>
          <a:xfrm>
            <a:off x="1149752" y="1703826"/>
            <a:ext cx="9892496" cy="959767"/>
          </a:xfrm>
          <a:prstGeom prst="rect">
            <a:avLst/>
          </a:prstGeom>
          <a:effectLst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>
                <a:solidFill>
                  <a:schemeClr val="accent6"/>
                </a:solidFill>
              </a:rPr>
              <a:t>THANK YOU</a:t>
            </a:r>
            <a:endParaRPr lang="ru-RU" sz="6600" b="1" dirty="0">
              <a:solidFill>
                <a:schemeClr val="accent6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E09AE71-71F5-4ADB-A799-98BE2A0B5B6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76912" y="4523510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E1167A3-5387-463D-BD5C-81F20DBFAA9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376912" y="4519439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CA78931-C025-4EA1-91DC-8224536996DE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276912" y="4519439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E961FBC-4D3A-44BF-83AE-8448BD129B8D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176912" y="4519439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827B6095-7140-44BA-BFB7-053151F7A04B}"/>
              </a:ext>
            </a:extLst>
          </p:cNvPr>
          <p:cNvSpPr txBox="1">
            <a:spLocks/>
          </p:cNvSpPr>
          <p:nvPr/>
        </p:nvSpPr>
        <p:spPr>
          <a:xfrm>
            <a:off x="2519411" y="2813710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solidFill>
                  <a:schemeClr val="accent6"/>
                </a:solidFill>
              </a:rPr>
              <a:t>Lorem ipsum dolor sit </a:t>
            </a:r>
            <a:r>
              <a:rPr lang="en-US" sz="1600" dirty="0" err="1">
                <a:solidFill>
                  <a:schemeClr val="accent6"/>
                </a:solidFill>
              </a:rPr>
              <a:t>amet</a:t>
            </a:r>
            <a:r>
              <a:rPr lang="en-US" sz="1600" dirty="0">
                <a:solidFill>
                  <a:schemeClr val="accent6"/>
                </a:solidFill>
              </a:rPr>
              <a:t>, </a:t>
            </a:r>
            <a:r>
              <a:rPr lang="en-US" sz="1600" dirty="0" err="1">
                <a:solidFill>
                  <a:schemeClr val="accent6"/>
                </a:solidFill>
              </a:rPr>
              <a:t>consectetur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adipiscing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elit</a:t>
            </a:r>
            <a:r>
              <a:rPr lang="en-US" sz="1600" dirty="0">
                <a:solidFill>
                  <a:schemeClr val="accent6"/>
                </a:solidFill>
              </a:rPr>
              <a:t>, sed do </a:t>
            </a:r>
            <a:r>
              <a:rPr lang="en-US" sz="1600" dirty="0" err="1">
                <a:solidFill>
                  <a:schemeClr val="accent6"/>
                </a:solidFill>
              </a:rPr>
              <a:t>eiusmod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tempor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incididunt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ut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labore</a:t>
            </a:r>
            <a:r>
              <a:rPr lang="en-US" sz="1600" dirty="0">
                <a:solidFill>
                  <a:schemeClr val="accent6"/>
                </a:solidFill>
              </a:rPr>
              <a:t> et dolore magna </a:t>
            </a:r>
            <a:r>
              <a:rPr lang="en-US" sz="1600" dirty="0" err="1">
                <a:solidFill>
                  <a:schemeClr val="accent6"/>
                </a:solidFill>
              </a:rPr>
              <a:t>aliqua</a:t>
            </a:r>
            <a:r>
              <a:rPr lang="en-US" sz="1600" dirty="0">
                <a:solidFill>
                  <a:schemeClr val="accent6"/>
                </a:solidFill>
              </a:rPr>
              <a:t>. </a:t>
            </a:r>
            <a:endParaRPr lang="ru-RU" sz="1600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chemeClr val="accent6"/>
                </a:solidFill>
              </a:rPr>
              <a:t>Ut </a:t>
            </a:r>
            <a:r>
              <a:rPr lang="en-US" sz="1600" dirty="0" err="1">
                <a:solidFill>
                  <a:schemeClr val="accent6"/>
                </a:solidFill>
              </a:rPr>
              <a:t>enim</a:t>
            </a:r>
            <a:r>
              <a:rPr lang="en-US" sz="1600" dirty="0">
                <a:solidFill>
                  <a:schemeClr val="accent6"/>
                </a:solidFill>
              </a:rPr>
              <a:t> ad minim </a:t>
            </a:r>
            <a:r>
              <a:rPr lang="en-US" sz="1600" dirty="0" err="1">
                <a:solidFill>
                  <a:schemeClr val="accent6"/>
                </a:solidFill>
              </a:rPr>
              <a:t>veniam</a:t>
            </a:r>
            <a:r>
              <a:rPr lang="en-US" sz="1600" dirty="0">
                <a:solidFill>
                  <a:schemeClr val="accent6"/>
                </a:solidFill>
              </a:rPr>
              <a:t>, </a:t>
            </a:r>
            <a:r>
              <a:rPr lang="en-US" sz="1600" dirty="0" err="1">
                <a:solidFill>
                  <a:schemeClr val="accent6"/>
                </a:solidFill>
              </a:rPr>
              <a:t>quis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nostrud</a:t>
            </a:r>
            <a:r>
              <a:rPr lang="en-US" sz="1600" dirty="0">
                <a:solidFill>
                  <a:schemeClr val="accent6"/>
                </a:solidFill>
              </a:rPr>
              <a:t> exercitation </a:t>
            </a:r>
            <a:r>
              <a:rPr lang="en-US" sz="1600" dirty="0" err="1">
                <a:solidFill>
                  <a:schemeClr val="accent6"/>
                </a:solidFill>
              </a:rPr>
              <a:t>ullamco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laboris</a:t>
            </a:r>
            <a:r>
              <a:rPr lang="en-US" sz="1600" dirty="0">
                <a:solidFill>
                  <a:schemeClr val="accent6"/>
                </a:solidFill>
              </a:rPr>
              <a:t> nisi </a:t>
            </a:r>
            <a:r>
              <a:rPr lang="en-US" sz="1600" dirty="0" err="1">
                <a:solidFill>
                  <a:schemeClr val="accent6"/>
                </a:solidFill>
              </a:rPr>
              <a:t>ut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aliquip</a:t>
            </a:r>
            <a:r>
              <a:rPr lang="en-US" sz="1600" dirty="0">
                <a:solidFill>
                  <a:schemeClr val="accent6"/>
                </a:solidFill>
              </a:rPr>
              <a:t> ex </a:t>
            </a:r>
            <a:r>
              <a:rPr lang="en-US" sz="1600" dirty="0" err="1">
                <a:solidFill>
                  <a:schemeClr val="accent6"/>
                </a:solidFill>
              </a:rPr>
              <a:t>ea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commodo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consequat</a:t>
            </a:r>
            <a:r>
              <a:rPr lang="en-US" sz="1600" dirty="0">
                <a:solidFill>
                  <a:schemeClr val="accent6"/>
                </a:solidFill>
              </a:rPr>
              <a:t>. </a:t>
            </a:r>
            <a:endParaRPr lang="ru-RU" sz="1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39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4D375C-98E8-40E5-AB4D-CAC0FE771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4EEFB532-A1E8-4AFE-B494-95AE721E5B4B}"/>
              </a:ext>
            </a:extLst>
          </p:cNvPr>
          <p:cNvSpPr txBox="1">
            <a:spLocks/>
          </p:cNvSpPr>
          <p:nvPr/>
        </p:nvSpPr>
        <p:spPr>
          <a:xfrm>
            <a:off x="1325880" y="2738127"/>
            <a:ext cx="9133114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3800" dirty="0">
                <a:solidFill>
                  <a:schemeClr val="accent6"/>
                </a:solidFill>
              </a:rPr>
              <a:t>987 654 321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FA19D28B-CCA9-48C7-A376-EB196FBC1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880" y="4808127"/>
            <a:ext cx="7205003" cy="12365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Ut </a:t>
            </a:r>
            <a:r>
              <a:rPr lang="en-US" sz="2400" dirty="0" err="1"/>
              <a:t>enim</a:t>
            </a:r>
            <a:r>
              <a:rPr lang="en-US" sz="2400" dirty="0"/>
              <a:t> ad minim </a:t>
            </a:r>
            <a:r>
              <a:rPr lang="en-US" sz="2400" dirty="0" err="1"/>
              <a:t>veniam</a:t>
            </a:r>
            <a:r>
              <a:rPr lang="en-US" sz="2400" dirty="0"/>
              <a:t>, </a:t>
            </a:r>
            <a:r>
              <a:rPr lang="en-US" sz="2400" dirty="0" err="1"/>
              <a:t>quis</a:t>
            </a:r>
            <a:r>
              <a:rPr lang="en-US" sz="2400" dirty="0"/>
              <a:t> </a:t>
            </a:r>
            <a:r>
              <a:rPr lang="en-US" sz="2400" dirty="0" err="1"/>
              <a:t>nostrud</a:t>
            </a:r>
            <a:r>
              <a:rPr lang="en-US" sz="2400" dirty="0"/>
              <a:t> exercitation </a:t>
            </a:r>
            <a:r>
              <a:rPr lang="en-US" sz="2400" dirty="0" err="1"/>
              <a:t>ullamco</a:t>
            </a:r>
            <a:r>
              <a:rPr lang="en-US" sz="2400" dirty="0"/>
              <a:t> </a:t>
            </a:r>
            <a:r>
              <a:rPr lang="en-US" sz="2400" dirty="0" err="1"/>
              <a:t>laboris</a:t>
            </a:r>
            <a:r>
              <a:rPr lang="en-US" sz="2400" dirty="0"/>
              <a:t> nisi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aliquip</a:t>
            </a:r>
            <a:r>
              <a:rPr lang="en-US" sz="2400" dirty="0"/>
              <a:t> ex </a:t>
            </a:r>
            <a:r>
              <a:rPr lang="en-US" sz="2400" dirty="0" err="1"/>
              <a:t>ea</a:t>
            </a:r>
            <a:r>
              <a:rPr lang="en-US" sz="2400" dirty="0"/>
              <a:t> </a:t>
            </a:r>
            <a:r>
              <a:rPr lang="en-US" sz="2400" dirty="0" err="1"/>
              <a:t>commodo</a:t>
            </a:r>
            <a:r>
              <a:rPr lang="en-US" sz="2400" dirty="0"/>
              <a:t> </a:t>
            </a:r>
            <a:r>
              <a:rPr lang="en-US" sz="2400" dirty="0" err="1"/>
              <a:t>consequat</a:t>
            </a:r>
            <a:r>
              <a:rPr lang="en-US" sz="2400" dirty="0"/>
              <a:t>. </a:t>
            </a:r>
            <a:endParaRPr lang="ru-RU" sz="2400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F32A9356-4483-5C20-5CE2-A5681F18E70C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3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20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3497D1-9BB8-447F-8D8E-C2B4B7CD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5" name="Таблица 10">
            <a:extLst>
              <a:ext uri="{FF2B5EF4-FFF2-40B4-BE49-F238E27FC236}">
                <a16:creationId xmlns:a16="http://schemas.microsoft.com/office/drawing/2014/main" id="{4D37AC01-4CA0-4BB4-9AF0-A0269E6AC0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8494045"/>
              </p:ext>
            </p:extLst>
          </p:nvPr>
        </p:nvGraphicFramePr>
        <p:xfrm>
          <a:off x="643714" y="1976288"/>
          <a:ext cx="8605388" cy="3817086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151347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151347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151347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151347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54529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6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accent6"/>
                          </a:solidFill>
                        </a:rPr>
                        <a:t> 1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accent6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accent6"/>
                          </a:solidFill>
                        </a:rPr>
                        <a:t> 2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accent6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accent6"/>
                          </a:solidFill>
                        </a:rPr>
                        <a:t> 3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accent6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accent6"/>
                          </a:solidFill>
                        </a:rPr>
                        <a:t> 4</a:t>
                      </a: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6"/>
                          </a:solidFill>
                        </a:rPr>
                        <a:t>01.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accent6"/>
                          </a:solidFill>
                        </a:rPr>
                        <a:t>Insert text</a:t>
                      </a:r>
                      <a:endParaRPr lang="ru-RU" sz="2000" dirty="0">
                        <a:solidFill>
                          <a:schemeClr val="accent6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accent6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accent6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6"/>
                          </a:solidFill>
                        </a:rPr>
                        <a:t>02.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accent6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accent6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accent6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6"/>
                          </a:solidFill>
                        </a:rPr>
                        <a:t>03.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accent6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accent6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accent6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6"/>
                          </a:solidFill>
                        </a:rPr>
                        <a:t>04.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accent6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accent6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accent6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6"/>
                          </a:solidFill>
                        </a:rPr>
                        <a:t>05.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accent6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accent6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accent6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accent6"/>
                          </a:solidFill>
                        </a:rPr>
                        <a:t>06.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accent6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accent6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accent6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2A67EABD-B322-D7EB-38B7-F24EF39976B4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3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75129E-7316-451B-9800-228F8DED4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7461CA-E576-4BAB-8E1F-CA9EF792D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06662"/>
            <a:ext cx="10201796" cy="398621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330E21AF-515E-D1E5-3982-A19315E37815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3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3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B8413-0F0E-B01C-2CB5-B13E89273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10E3D6F3-748E-7C6C-59E4-640E1997D5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4350"/>
              </p:ext>
            </p:extLst>
          </p:nvPr>
        </p:nvGraphicFramePr>
        <p:xfrm>
          <a:off x="432000" y="1825625"/>
          <a:ext cx="102012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8B19FD7A-48A2-CAFF-51E1-856B6F13B3FE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3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1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E18249-7C54-4C66-AEFD-30C6AAAC0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3E13C876-7D25-460F-8024-9F2A341B32EB}"/>
              </a:ext>
            </a:extLst>
          </p:cNvPr>
          <p:cNvSpPr/>
          <p:nvPr/>
        </p:nvSpPr>
        <p:spPr>
          <a:xfrm>
            <a:off x="905999" y="2458138"/>
            <a:ext cx="2886075" cy="318055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F1E2BA81-A1FA-44EE-AB56-B6D1F4901D6D}"/>
              </a:ext>
            </a:extLst>
          </p:cNvPr>
          <p:cNvSpPr/>
          <p:nvPr/>
        </p:nvSpPr>
        <p:spPr>
          <a:xfrm>
            <a:off x="1972799" y="2116836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4668E45-AC9C-4EBA-821C-1E0C339A47A4}"/>
              </a:ext>
            </a:extLst>
          </p:cNvPr>
          <p:cNvSpPr txBox="1"/>
          <p:nvPr/>
        </p:nvSpPr>
        <p:spPr>
          <a:xfrm>
            <a:off x="1982325" y="2102168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6"/>
                </a:solidFill>
              </a:rPr>
              <a:t>1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D1898492-6A3E-4D7C-88AD-56B250DF7FC6}"/>
              </a:ext>
            </a:extLst>
          </p:cNvPr>
          <p:cNvSpPr/>
          <p:nvPr/>
        </p:nvSpPr>
        <p:spPr>
          <a:xfrm>
            <a:off x="4047936" y="2458138"/>
            <a:ext cx="2886075" cy="31805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бъект 2">
            <a:extLst>
              <a:ext uri="{FF2B5EF4-FFF2-40B4-BE49-F238E27FC236}">
                <a16:creationId xmlns:a16="http://schemas.microsoft.com/office/drawing/2014/main" id="{A4D4F384-6759-4023-8B4B-6A4681744DB0}"/>
              </a:ext>
            </a:extLst>
          </p:cNvPr>
          <p:cNvSpPr txBox="1">
            <a:spLocks/>
          </p:cNvSpPr>
          <p:nvPr/>
        </p:nvSpPr>
        <p:spPr>
          <a:xfrm>
            <a:off x="4047935" y="2896287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3DC4455E-8718-4673-80C8-CAF3D13036FD}"/>
              </a:ext>
            </a:extLst>
          </p:cNvPr>
          <p:cNvSpPr/>
          <p:nvPr/>
        </p:nvSpPr>
        <p:spPr>
          <a:xfrm>
            <a:off x="5114736" y="2116836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0B8C95-C644-453C-A937-A56836C7A798}"/>
              </a:ext>
            </a:extLst>
          </p:cNvPr>
          <p:cNvSpPr txBox="1"/>
          <p:nvPr/>
        </p:nvSpPr>
        <p:spPr>
          <a:xfrm>
            <a:off x="5124261" y="2127506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6"/>
                </a:solidFill>
              </a:rPr>
              <a:t>2</a:t>
            </a:r>
            <a:endParaRPr lang="ru-RU" sz="4000" b="1" dirty="0">
              <a:solidFill>
                <a:schemeClr val="accent6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9C63A674-A078-486F-912C-2559DE6603CA}"/>
              </a:ext>
            </a:extLst>
          </p:cNvPr>
          <p:cNvSpPr/>
          <p:nvPr/>
        </p:nvSpPr>
        <p:spPr>
          <a:xfrm>
            <a:off x="7189874" y="2461582"/>
            <a:ext cx="2886075" cy="318055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бъект 2">
            <a:extLst>
              <a:ext uri="{FF2B5EF4-FFF2-40B4-BE49-F238E27FC236}">
                <a16:creationId xmlns:a16="http://schemas.microsoft.com/office/drawing/2014/main" id="{9C7D0A66-B720-4977-8914-7FDB0A8D9063}"/>
              </a:ext>
            </a:extLst>
          </p:cNvPr>
          <p:cNvSpPr txBox="1">
            <a:spLocks/>
          </p:cNvSpPr>
          <p:nvPr/>
        </p:nvSpPr>
        <p:spPr>
          <a:xfrm>
            <a:off x="7189873" y="2899731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092F9931-9348-4C35-9048-D83A114DB78D}"/>
              </a:ext>
            </a:extLst>
          </p:cNvPr>
          <p:cNvSpPr/>
          <p:nvPr/>
        </p:nvSpPr>
        <p:spPr>
          <a:xfrm>
            <a:off x="8256674" y="2120280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AAB0ECA-463A-48AE-9EDA-F6D0DF2CAFB5}"/>
              </a:ext>
            </a:extLst>
          </p:cNvPr>
          <p:cNvSpPr txBox="1"/>
          <p:nvPr/>
        </p:nvSpPr>
        <p:spPr>
          <a:xfrm>
            <a:off x="8266199" y="2137773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6"/>
                </a:solidFill>
              </a:rPr>
              <a:t>3</a:t>
            </a:r>
            <a:endParaRPr lang="ru-RU" sz="4000" b="1" dirty="0">
              <a:solidFill>
                <a:schemeClr val="accent6"/>
              </a:solidFill>
            </a:endParaRPr>
          </a:p>
        </p:txBody>
      </p:sp>
      <p:sp>
        <p:nvSpPr>
          <p:cNvPr id="27" name="Объект 2">
            <a:extLst>
              <a:ext uri="{FF2B5EF4-FFF2-40B4-BE49-F238E27FC236}">
                <a16:creationId xmlns:a16="http://schemas.microsoft.com/office/drawing/2014/main" id="{803A00FE-DE50-41A1-B9B4-76FEA7FBCE60}"/>
              </a:ext>
            </a:extLst>
          </p:cNvPr>
          <p:cNvSpPr txBox="1">
            <a:spLocks/>
          </p:cNvSpPr>
          <p:nvPr/>
        </p:nvSpPr>
        <p:spPr>
          <a:xfrm>
            <a:off x="931395" y="2896287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7BFBC7B4-E600-C9A3-DFE6-FFE05F4C0DAA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3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25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85E8081-F855-6924-4D81-3E45E44D5CF3}"/>
              </a:ext>
            </a:extLst>
          </p:cNvPr>
          <p:cNvSpPr/>
          <p:nvPr/>
        </p:nvSpPr>
        <p:spPr>
          <a:xfrm>
            <a:off x="574831" y="2440643"/>
            <a:ext cx="2250000" cy="765000"/>
          </a:xfrm>
          <a:prstGeom prst="rect">
            <a:avLst/>
          </a:prstGeom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469E46AE-76E8-F77D-B40F-29D269D10D0C}"/>
              </a:ext>
            </a:extLst>
          </p:cNvPr>
          <p:cNvSpPr/>
          <p:nvPr/>
        </p:nvSpPr>
        <p:spPr>
          <a:xfrm>
            <a:off x="2824831" y="2437287"/>
            <a:ext cx="2250000" cy="765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30AD69BC-403D-37AD-2525-797C495BC82C}"/>
              </a:ext>
            </a:extLst>
          </p:cNvPr>
          <p:cNvSpPr/>
          <p:nvPr/>
        </p:nvSpPr>
        <p:spPr>
          <a:xfrm>
            <a:off x="5075268" y="2437287"/>
            <a:ext cx="2250000" cy="765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E96BAC8-656E-0B4E-0C39-401DE7F4D59B}"/>
              </a:ext>
            </a:extLst>
          </p:cNvPr>
          <p:cNvSpPr/>
          <p:nvPr/>
        </p:nvSpPr>
        <p:spPr>
          <a:xfrm>
            <a:off x="7326631" y="2437287"/>
            <a:ext cx="2250000" cy="765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B0D8D3B8-C23D-07D6-4625-43B68D370115}"/>
              </a:ext>
            </a:extLst>
          </p:cNvPr>
          <p:cNvSpPr/>
          <p:nvPr/>
        </p:nvSpPr>
        <p:spPr>
          <a:xfrm>
            <a:off x="574831" y="3212354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AE52C220-A948-E6D7-5391-7BDB54D344C9}"/>
              </a:ext>
            </a:extLst>
          </p:cNvPr>
          <p:cNvSpPr/>
          <p:nvPr/>
        </p:nvSpPr>
        <p:spPr>
          <a:xfrm>
            <a:off x="2824831" y="3208998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15FE6F9E-B72D-7F0B-8BE9-2F83EBDE53B2}"/>
              </a:ext>
            </a:extLst>
          </p:cNvPr>
          <p:cNvSpPr/>
          <p:nvPr/>
        </p:nvSpPr>
        <p:spPr>
          <a:xfrm>
            <a:off x="5075268" y="3208998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DCF9C9DA-2378-8D64-DB7C-3B4D17676EC5}"/>
              </a:ext>
            </a:extLst>
          </p:cNvPr>
          <p:cNvSpPr/>
          <p:nvPr/>
        </p:nvSpPr>
        <p:spPr>
          <a:xfrm>
            <a:off x="7326631" y="3208998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A9F2DDE3-DB3D-FD8C-A448-8C29DDC2A988}"/>
              </a:ext>
            </a:extLst>
          </p:cNvPr>
          <p:cNvSpPr/>
          <p:nvPr/>
        </p:nvSpPr>
        <p:spPr>
          <a:xfrm>
            <a:off x="579088" y="5998999"/>
            <a:ext cx="2250000" cy="183356"/>
          </a:xfrm>
          <a:prstGeom prst="rect">
            <a:avLst/>
          </a:prstGeom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B129315D-163E-5CDC-D141-06833676F62E}"/>
              </a:ext>
            </a:extLst>
          </p:cNvPr>
          <p:cNvSpPr/>
          <p:nvPr/>
        </p:nvSpPr>
        <p:spPr>
          <a:xfrm>
            <a:off x="2829988" y="5995643"/>
            <a:ext cx="2250000" cy="183356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F7A0C5ED-9B98-D641-1ECD-DD338BAE6277}"/>
              </a:ext>
            </a:extLst>
          </p:cNvPr>
          <p:cNvSpPr/>
          <p:nvPr/>
        </p:nvSpPr>
        <p:spPr>
          <a:xfrm>
            <a:off x="5079525" y="5995643"/>
            <a:ext cx="2250000" cy="183356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83F952EC-DF36-C176-6C2E-AE6FCD501705}"/>
              </a:ext>
            </a:extLst>
          </p:cNvPr>
          <p:cNvSpPr/>
          <p:nvPr/>
        </p:nvSpPr>
        <p:spPr>
          <a:xfrm>
            <a:off x="7330888" y="5995643"/>
            <a:ext cx="2250000" cy="18335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7" name="Рисунок 56">
            <a:extLst>
              <a:ext uri="{FF2B5EF4-FFF2-40B4-BE49-F238E27FC236}">
                <a16:creationId xmlns:a16="http://schemas.microsoft.com/office/drawing/2014/main" id="{8F8A41D6-0D7C-E87B-D3E2-D9F7D909D6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29831" y="3401773"/>
            <a:ext cx="540000" cy="540000"/>
          </a:xfrm>
          <a:prstGeom prst="rect">
            <a:avLst/>
          </a:prstGeom>
        </p:spPr>
      </p:pic>
      <p:pic>
        <p:nvPicPr>
          <p:cNvPr id="59" name="Рисунок 58">
            <a:extLst>
              <a:ext uri="{FF2B5EF4-FFF2-40B4-BE49-F238E27FC236}">
                <a16:creationId xmlns:a16="http://schemas.microsoft.com/office/drawing/2014/main" id="{9E302605-61B4-51CB-C1CA-DDF185B21E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75574" y="3401773"/>
            <a:ext cx="540000" cy="540000"/>
          </a:xfrm>
          <a:prstGeom prst="rect">
            <a:avLst/>
          </a:prstGeom>
        </p:spPr>
      </p:pic>
      <p:pic>
        <p:nvPicPr>
          <p:cNvPr id="60" name="Рисунок 59">
            <a:extLst>
              <a:ext uri="{FF2B5EF4-FFF2-40B4-BE49-F238E27FC236}">
                <a16:creationId xmlns:a16="http://schemas.microsoft.com/office/drawing/2014/main" id="{CF0A93A3-4F83-A4E5-B71D-E725E01855C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925574" y="3401773"/>
            <a:ext cx="540000" cy="540000"/>
          </a:xfrm>
          <a:prstGeom prst="rect">
            <a:avLst/>
          </a:prstGeom>
        </p:spPr>
      </p:pic>
      <p:pic>
        <p:nvPicPr>
          <p:cNvPr id="61" name="Рисунок 60">
            <a:extLst>
              <a:ext uri="{FF2B5EF4-FFF2-40B4-BE49-F238E27FC236}">
                <a16:creationId xmlns:a16="http://schemas.microsoft.com/office/drawing/2014/main" id="{C8EDDA4C-F971-6993-43A3-0326A83B13A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8175345" y="3401773"/>
            <a:ext cx="540000" cy="540000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C608A513-B5EA-CC9C-499A-D1A37FC03E5A}"/>
              </a:ext>
            </a:extLst>
          </p:cNvPr>
          <p:cNvSpPr txBox="1"/>
          <p:nvPr/>
        </p:nvSpPr>
        <p:spPr>
          <a:xfrm>
            <a:off x="1381872" y="2446714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79E3679-43E9-D074-3B50-40B3BE462ABA}"/>
              </a:ext>
            </a:extLst>
          </p:cNvPr>
          <p:cNvSpPr txBox="1"/>
          <p:nvPr/>
        </p:nvSpPr>
        <p:spPr>
          <a:xfrm>
            <a:off x="3635715" y="2462787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A08ABAE-7588-A678-0C88-60FC657B6CD9}"/>
              </a:ext>
            </a:extLst>
          </p:cNvPr>
          <p:cNvSpPr txBox="1"/>
          <p:nvPr/>
        </p:nvSpPr>
        <p:spPr>
          <a:xfrm>
            <a:off x="5826857" y="2462787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37738D0-7C5E-D975-517B-A52B2084B82E}"/>
              </a:ext>
            </a:extLst>
          </p:cNvPr>
          <p:cNvSpPr txBox="1"/>
          <p:nvPr/>
        </p:nvSpPr>
        <p:spPr>
          <a:xfrm>
            <a:off x="8063132" y="2462787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8D51730-C2BB-2164-F2DC-C7D0EE7763DA}"/>
              </a:ext>
            </a:extLst>
          </p:cNvPr>
          <p:cNvSpPr txBox="1"/>
          <p:nvPr/>
        </p:nvSpPr>
        <p:spPr>
          <a:xfrm>
            <a:off x="708023" y="4142333"/>
            <a:ext cx="193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</a:rPr>
              <a:t>Lorem ipsum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3711230-8275-CC26-07DC-A70AEA3CEB6E}"/>
              </a:ext>
            </a:extLst>
          </p:cNvPr>
          <p:cNvSpPr txBox="1"/>
          <p:nvPr/>
        </p:nvSpPr>
        <p:spPr>
          <a:xfrm>
            <a:off x="730203" y="4720387"/>
            <a:ext cx="1939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. 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45F40E2-5D7F-39C8-A18F-68E18F4E25DD}"/>
              </a:ext>
            </a:extLst>
          </p:cNvPr>
          <p:cNvSpPr txBox="1"/>
          <p:nvPr/>
        </p:nvSpPr>
        <p:spPr>
          <a:xfrm>
            <a:off x="2982651" y="4138847"/>
            <a:ext cx="193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</a:rPr>
              <a:t>Lorem ipsum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1097A65-3A2F-82CC-0604-238C1324CE86}"/>
              </a:ext>
            </a:extLst>
          </p:cNvPr>
          <p:cNvSpPr txBox="1"/>
          <p:nvPr/>
        </p:nvSpPr>
        <p:spPr>
          <a:xfrm>
            <a:off x="3004831" y="4716901"/>
            <a:ext cx="1939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. 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ABED99B-FC9F-35FE-4BA1-131B200D6DE4}"/>
              </a:ext>
            </a:extLst>
          </p:cNvPr>
          <p:cNvSpPr txBox="1"/>
          <p:nvPr/>
        </p:nvSpPr>
        <p:spPr>
          <a:xfrm>
            <a:off x="5208022" y="4138847"/>
            <a:ext cx="193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3"/>
                </a:solidFill>
              </a:rPr>
              <a:t>Lorem ipsum</a:t>
            </a:r>
            <a:endParaRPr lang="ru-RU" sz="2400" b="1" dirty="0">
              <a:solidFill>
                <a:schemeClr val="accent3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8C5441E-5A4A-ED69-E8D7-7664FF969B99}"/>
              </a:ext>
            </a:extLst>
          </p:cNvPr>
          <p:cNvSpPr txBox="1"/>
          <p:nvPr/>
        </p:nvSpPr>
        <p:spPr>
          <a:xfrm>
            <a:off x="5230202" y="4716901"/>
            <a:ext cx="1939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. 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0F9FF69-2EC5-C1FE-5E31-C5787C199E28}"/>
              </a:ext>
            </a:extLst>
          </p:cNvPr>
          <p:cNvSpPr txBox="1"/>
          <p:nvPr/>
        </p:nvSpPr>
        <p:spPr>
          <a:xfrm>
            <a:off x="7435842" y="4135361"/>
            <a:ext cx="193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4"/>
                </a:solidFill>
              </a:rPr>
              <a:t>Lorem ipsum</a:t>
            </a:r>
            <a:endParaRPr lang="ru-RU" sz="2400" b="1" dirty="0">
              <a:solidFill>
                <a:schemeClr val="accent4"/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D1E8E24-2067-953A-8655-4953D9E225A3}"/>
              </a:ext>
            </a:extLst>
          </p:cNvPr>
          <p:cNvSpPr txBox="1"/>
          <p:nvPr/>
        </p:nvSpPr>
        <p:spPr>
          <a:xfrm>
            <a:off x="7458022" y="4713415"/>
            <a:ext cx="1939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. </a:t>
            </a:r>
          </a:p>
        </p:txBody>
      </p:sp>
      <p:sp>
        <p:nvSpPr>
          <p:cNvPr id="75" name="Заголовок 74">
            <a:extLst>
              <a:ext uri="{FF2B5EF4-FFF2-40B4-BE49-F238E27FC236}">
                <a16:creationId xmlns:a16="http://schemas.microsoft.com/office/drawing/2014/main" id="{E8FA257C-5EDB-B43F-C088-604FBD337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2" name="Нижний колонтитул 4">
            <a:extLst>
              <a:ext uri="{FF2B5EF4-FFF2-40B4-BE49-F238E27FC236}">
                <a16:creationId xmlns:a16="http://schemas.microsoft.com/office/drawing/2014/main" id="{F50A14A0-96BC-AEBC-53C9-9393A5AA872C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3">
                    <a:lumMod val="75000"/>
                  </a:schemeClr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61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3D91AC-101D-44C5-82F8-EE1819E19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pic>
        <p:nvPicPr>
          <p:cNvPr id="6" name="Объект 5" descr="Ключ контур">
            <a:extLst>
              <a:ext uri="{FF2B5EF4-FFF2-40B4-BE49-F238E27FC236}">
                <a16:creationId xmlns:a16="http://schemas.microsoft.com/office/drawing/2014/main" id="{CFC0280E-BCD7-4656-AF20-8305498B50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44763" y="2270760"/>
            <a:ext cx="3160600" cy="3160600"/>
          </a:xfrm>
        </p:spPr>
      </p:pic>
      <p:sp>
        <p:nvSpPr>
          <p:cNvPr id="4" name="Объект 2">
            <a:extLst>
              <a:ext uri="{FF2B5EF4-FFF2-40B4-BE49-F238E27FC236}">
                <a16:creationId xmlns:a16="http://schemas.microsoft.com/office/drawing/2014/main" id="{CC899B59-6B93-41A8-9279-7BEBC97DF71D}"/>
              </a:ext>
            </a:extLst>
          </p:cNvPr>
          <p:cNvSpPr txBox="1">
            <a:spLocks/>
          </p:cNvSpPr>
          <p:nvPr/>
        </p:nvSpPr>
        <p:spPr>
          <a:xfrm>
            <a:off x="5699760" y="2270760"/>
            <a:ext cx="3307080" cy="316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Lorem ipsum dolor sit </a:t>
            </a:r>
            <a:r>
              <a:rPr lang="en-US" dirty="0" err="1">
                <a:solidFill>
                  <a:schemeClr val="accent6"/>
                </a:solidFill>
              </a:rPr>
              <a:t>amet</a:t>
            </a:r>
            <a:r>
              <a:rPr lang="en-US" dirty="0">
                <a:solidFill>
                  <a:schemeClr val="accent6"/>
                </a:solidFill>
              </a:rPr>
              <a:t>, </a:t>
            </a:r>
            <a:r>
              <a:rPr lang="en-US" dirty="0" err="1">
                <a:solidFill>
                  <a:schemeClr val="accent6"/>
                </a:solidFill>
              </a:rPr>
              <a:t>consectetur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err="1">
                <a:solidFill>
                  <a:schemeClr val="accent6"/>
                </a:solidFill>
              </a:rPr>
              <a:t>adipiscing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err="1">
                <a:solidFill>
                  <a:schemeClr val="accent6"/>
                </a:solidFill>
              </a:rPr>
              <a:t>elit</a:t>
            </a:r>
            <a:r>
              <a:rPr lang="en-US" dirty="0">
                <a:solidFill>
                  <a:schemeClr val="accent6"/>
                </a:solidFill>
              </a:rPr>
              <a:t>, sed do </a:t>
            </a:r>
            <a:r>
              <a:rPr lang="en-US" dirty="0" err="1">
                <a:solidFill>
                  <a:schemeClr val="accent6"/>
                </a:solidFill>
              </a:rPr>
              <a:t>eiusmod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err="1">
                <a:solidFill>
                  <a:schemeClr val="accent6"/>
                </a:solidFill>
              </a:rPr>
              <a:t>tempor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err="1">
                <a:solidFill>
                  <a:schemeClr val="accent6"/>
                </a:solidFill>
              </a:rPr>
              <a:t>incididunt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err="1">
                <a:solidFill>
                  <a:schemeClr val="accent6"/>
                </a:solidFill>
              </a:rPr>
              <a:t>ut</a:t>
            </a:r>
            <a:r>
              <a:rPr lang="en-US" dirty="0">
                <a:solidFill>
                  <a:schemeClr val="accent6"/>
                </a:solidFill>
              </a:rPr>
              <a:t> labore et dolore magna </a:t>
            </a:r>
            <a:r>
              <a:rPr lang="en-US" dirty="0" err="1">
                <a:solidFill>
                  <a:schemeClr val="accent6"/>
                </a:solidFill>
              </a:rPr>
              <a:t>aliqua</a:t>
            </a:r>
            <a:r>
              <a:rPr lang="en-US" dirty="0">
                <a:solidFill>
                  <a:schemeClr val="accent6"/>
                </a:solidFill>
              </a:rPr>
              <a:t>. 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66CDE559-5F85-F9E6-692F-E3210B6D3837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3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2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6C5E85-3E26-427E-B6CD-FDA264CC1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FBE6D1-09CC-40FF-AF11-152D594C2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Free Presentation templates from</a:t>
            </a:r>
            <a:r>
              <a:rPr lang="ru-RU" sz="2800" dirty="0"/>
              <a:t> 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dirty="0"/>
          </a:p>
          <a:p>
            <a:r>
              <a:rPr lang="en-US" sz="2800" dirty="0"/>
              <a:t>Icons made by </a:t>
            </a:r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-US" sz="2800" dirty="0"/>
              <a:t> from </a:t>
            </a:r>
            <a:r>
              <a:rPr lang="en-US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www.flaticon.com</a:t>
            </a:r>
            <a:endParaRPr lang="ru-RU" dirty="0"/>
          </a:p>
          <a:p>
            <a:r>
              <a:rPr lang="en-US" sz="2800" dirty="0"/>
              <a:t>Image by</a:t>
            </a:r>
            <a:r>
              <a:rPr lang="ru-RU" dirty="0"/>
              <a:t> </a:t>
            </a:r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lang="ru-RU" dirty="0"/>
          </a:p>
          <a:p>
            <a:r>
              <a:rPr lang="en-US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Image by </a:t>
            </a:r>
            <a:r>
              <a:rPr lang="en-US" dirty="0" err="1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studiogstock</a:t>
            </a:r>
            <a:r>
              <a:rPr lang="en-US" dirty="0"/>
              <a:t> </a:t>
            </a:r>
            <a:r>
              <a:rPr lang="en-US" sz="2800" dirty="0"/>
              <a:t>on Freepik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1868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597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Key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Presentation Template</dc:title>
  <dc:creator>User Obstinate</dc:creator>
  <cp:lastModifiedBy>User Obstinate</cp:lastModifiedBy>
  <cp:revision>21</cp:revision>
  <dcterms:created xsi:type="dcterms:W3CDTF">2021-08-22T09:33:20Z</dcterms:created>
  <dcterms:modified xsi:type="dcterms:W3CDTF">2023-08-07T16:20:02Z</dcterms:modified>
</cp:coreProperties>
</file>