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9" r:id="rId6"/>
    <p:sldId id="258" r:id="rId7"/>
    <p:sldId id="266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2" d="100"/>
          <a:sy n="82" d="100"/>
        </p:scale>
        <p:origin x="1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DE305-4DEC-4704-971E-64D94B784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61" y="234000"/>
            <a:ext cx="6074339" cy="2745000"/>
          </a:xfrm>
        </p:spPr>
        <p:txBody>
          <a:bodyPr anchor="b"/>
          <a:lstStyle>
            <a:lvl1pPr algn="ctr">
              <a:defRPr sz="6000" b="1">
                <a:solidFill>
                  <a:srgbClr val="FDF98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48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014D5-2E57-4325-9FA7-CD5FA5994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CF416A-5A1D-4292-A1B1-DFB52D3E9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F00938-2478-4E97-AC14-17CA0191C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7F779E-5C09-41D7-A373-DD289C726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001D61-01DE-4D22-A602-FBB42B931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24495E-F4FB-468D-B7EF-D81FFA94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1197FF-A7A1-4DDB-9D3C-0B8A9AD5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BBC040-FA33-401F-89B1-501C72AE3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68540-C7A1-4B2F-9F4C-6EA2B163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07872F-FBCE-40AD-96C0-2565EAAF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9205B5-AB20-40F6-B5FE-DA05AFC7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CD461A-DC68-45A4-865B-7884FA72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2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CE2CED-7020-45A3-AF75-E1D7B5007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70698F-18A3-434B-8ED8-98C5B5D2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014228-DAB4-47F3-ACED-AA19046C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2CB72-ABA4-40A7-8487-496FFD932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FB4F80-91E3-4D89-B9D1-AAFF2634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B457CB-9C9E-452F-9E46-4C0639E89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7095FE-770E-44FA-A422-2741E112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131D59-BF95-4C22-8FCB-0F195BBE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9064C4-8C01-47CB-A0AE-96CF69AA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ADE0A-1F5C-4B7F-AF3E-9E09190EF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341A9D-B5FE-4012-B0F9-BD6205217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F73AA6-6378-48EE-93B3-02632C863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E9E7ED-9A52-42FD-B431-208B8704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69C7F-3C39-4447-B58D-3FE9DB36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36944F-7799-4AC1-8837-AFAE6449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BAD01-F56C-4367-99A9-153DBE5D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33B80B-E0A4-4356-AE73-B0E131FAE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EC13C-8FE4-48F9-8176-AC767AEC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350681-7FF6-4E35-8A62-CCF3555E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7C8FC-1A1A-4ABA-AE64-9E08A82B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66E844-4589-4182-A53D-40A405ECC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B33E59-78CA-45E4-B9A8-C00BDF4CA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224F5F-0AC7-4E78-805D-FFABEECA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05851A-722D-4754-85EC-351D0E63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6796A1-0D86-4C35-9592-722BAFBD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1EA24-79F0-483D-9A15-D930982C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9000"/>
            <a:ext cx="8227800" cy="132556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56266-EA46-4D96-A629-CE7914EC7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2278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C2B3E-5BA7-4D38-BEE8-D2FB4FB6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F06C1-A656-4F8A-8B1F-EDE2E1DD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4FD28-CA56-422A-972B-5D718FCF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Изображение выглядит как снимок экрана, круг, свет&#10;&#10;Автоматически созданное описание">
            <a:extLst>
              <a:ext uri="{FF2B5EF4-FFF2-40B4-BE49-F238E27FC236}">
                <a16:creationId xmlns:a16="http://schemas.microsoft.com/office/drawing/2014/main" id="{6B6C9679-C6DF-A5FB-DDFA-3B7A596F88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73" y="-3372"/>
            <a:ext cx="27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1EA24-79F0-483D-9A15-D930982C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000"/>
            <a:ext cx="10515600" cy="132556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56266-EA46-4D96-A629-CE7914EC7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C2B3E-5BA7-4D38-BEE8-D2FB4FB6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F06C1-A656-4F8A-8B1F-EDE2E1DD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4FD28-CA56-422A-972B-5D718FCF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9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1EA24-79F0-483D-9A15-D930982C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000"/>
            <a:ext cx="10515600" cy="132556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56266-EA46-4D96-A629-CE7914EC7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C2B3E-5BA7-4D38-BEE8-D2FB4FB6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F06C1-A656-4F8A-8B1F-EDE2E1DD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4FD28-CA56-422A-972B-5D718FCF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A8F11C56-53CB-498A-A7A3-BEF7897BCC1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834475"/>
            <a:ext cx="52578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76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1EA24-79F0-483D-9A15-D930982C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000"/>
            <a:ext cx="10515600" cy="132556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C2B3E-5BA7-4D38-BEE8-D2FB4FB6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F06C1-A656-4F8A-8B1F-EDE2E1DD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4FD28-CA56-422A-972B-5D718FCF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5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6FCC2B3E-5BA7-4D38-BEE8-D2FB4FB6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F06C1-A656-4F8A-8B1F-EDE2E1DD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4FD28-CA56-422A-972B-5D718FCF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3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1EA24-79F0-483D-9A15-D930982C5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56266-EA46-4D96-A629-CE7914EC7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C2B3E-5BA7-4D38-BEE8-D2FB4FB6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F06C1-A656-4F8A-8B1F-EDE2E1DD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4FD28-CA56-422A-972B-5D718FCF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96E84-ECC8-43F6-95CF-9F1AABAEA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6E4BED-8958-4B26-B525-61FC043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D2EFA-5255-40E6-A08C-B13E264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6DF2A-EA55-4869-B9AD-9AD34203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3A1D4-A0BD-4232-B1C2-88DABFF5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153A5-86B7-4A64-A084-5246DEB8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29F2B-AFFB-479E-979D-B103162F7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CAC785-2F38-40B7-BD6A-04639578D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4CED6D-2ED6-424B-8364-6AEBE7A39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5AED4-985E-4A85-9675-6D7E7CC4E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2EC087-9CB3-4567-9AD0-59125899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free-slides.net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4FFC3-E0EB-4013-88D0-B0A2417A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F81C70-392E-4ACB-92B9-BA87CC3F1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ABDC4-7845-4872-8A71-F11EE4629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BEA69A-5B6E-40FA-9822-379482658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28A26C-692E-42DC-A4C2-D0727DF9A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76AFEB-5081-3DDC-19FE-B8201C6C31ED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B9677-34C0-7885-5272-1D168BA621D8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86414" cy="18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8"/>
              <a:extLst>
                <a:ext uri="{FF2B5EF4-FFF2-40B4-BE49-F238E27FC236}">
                  <a16:creationId xmlns:a16="http://schemas.microsoft.com/office/drawing/2014/main" id="{D484C7CE-5FFC-E9B2-7B2E-FD5E793615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59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hyperlink" Target="https://free-slides.ne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esentation-creation.ru/" TargetMode="External"/><Relationship Id="rId5" Type="http://schemas.openxmlformats.org/officeDocument/2006/relationships/hyperlink" Target="https://www.freepik.com/free-vector/digital-earth-concept-with-circuit-diagram_16305794.htm#query=digital-earth-concept-with-circuit-diagram&amp;position=0&amp;from_view=search&amp;track=sph" TargetMode="External"/><Relationship Id="rId4" Type="http://schemas.openxmlformats.org/officeDocument/2006/relationships/hyperlink" Target="https://www.freepik.com/free-photo/abstract-globe_2052334.htm#query=abstract-globe%20jpg&amp;position=31&amp;from_view=search&amp;track=a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75625-CD45-4655-A862-747A4CA2B4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Golden </a:t>
            </a:r>
            <a:br>
              <a:rPr lang="en-US" sz="8000" dirty="0"/>
            </a:br>
            <a:r>
              <a:rPr lang="en-US" sz="8000" dirty="0"/>
              <a:t>Planet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4800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6C2665-0E18-49A1-ADFC-DB2DB573C58D}"/>
              </a:ext>
            </a:extLst>
          </p:cNvPr>
          <p:cNvSpPr txBox="1"/>
          <p:nvPr/>
        </p:nvSpPr>
        <p:spPr>
          <a:xfrm>
            <a:off x="-840797" y="2304000"/>
            <a:ext cx="693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2"/>
                </a:solidFill>
              </a:rPr>
              <a:t>THANK YOU</a:t>
            </a:r>
            <a:endParaRPr lang="ru-RU" sz="5400" dirty="0">
              <a:solidFill>
                <a:schemeClr val="bg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3D4577-7035-4CD7-BC95-1784A06868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4203" y="3969000"/>
            <a:ext cx="476176" cy="476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EE5FCA-3461-44BE-A3C8-D2C79F56D8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994204" y="3969000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9BF93E-F495-48B0-8CB0-BF7EEAD5CD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04203" y="3969000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B57BE2-A686-4AE9-8782-1C85C6C9433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614203" y="3969000"/>
            <a:ext cx="476176" cy="4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2FC35-5D96-4538-95C3-7EBF9BFB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1EB3EC96-6755-4DA5-9D3B-325B4FFF795A}"/>
              </a:ext>
            </a:extLst>
          </p:cNvPr>
          <p:cNvSpPr txBox="1">
            <a:spLocks/>
          </p:cNvSpPr>
          <p:nvPr/>
        </p:nvSpPr>
        <p:spPr>
          <a:xfrm>
            <a:off x="291000" y="2574000"/>
            <a:ext cx="9082800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3800" dirty="0">
                <a:solidFill>
                  <a:schemeClr val="bg2">
                    <a:lumMod val="10000"/>
                  </a:schemeClr>
                </a:solidFill>
              </a:rPr>
              <a:t>987 654 321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A68C9F-D52E-4B69-9EDE-9B536C863A23}"/>
              </a:ext>
            </a:extLst>
          </p:cNvPr>
          <p:cNvSpPr txBox="1"/>
          <p:nvPr/>
        </p:nvSpPr>
        <p:spPr>
          <a:xfrm>
            <a:off x="838200" y="4464000"/>
            <a:ext cx="867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Lorem ipsum dolor sit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consectetur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adipiscing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elit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, sed do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eiusmod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tempor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incididunt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ut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labore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et dolore magna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aliqua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A95E4E7-DD97-C173-8952-380D28452F1A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73661-ED97-4A15-B793-FDA613E0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E55F13-1A48-4202-90BC-A02A4CF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62C74A-BA69-C0A9-11DB-7DAF2E89AA86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E2FDA-A24D-465F-ABDC-C0BDAAF3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85328EB-7345-1677-FEF2-41DA24A1AA2A}"/>
              </a:ext>
            </a:extLst>
          </p:cNvPr>
          <p:cNvGrpSpPr/>
          <p:nvPr/>
        </p:nvGrpSpPr>
        <p:grpSpPr>
          <a:xfrm>
            <a:off x="208467" y="2950359"/>
            <a:ext cx="2348079" cy="3614233"/>
            <a:chOff x="305948" y="2849828"/>
            <a:chExt cx="2348079" cy="3614233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6B97A0A8-E57E-7AA7-20BA-056D7295EA16}"/>
                </a:ext>
              </a:extLst>
            </p:cNvPr>
            <p:cNvGrpSpPr/>
            <p:nvPr/>
          </p:nvGrpSpPr>
          <p:grpSpPr>
            <a:xfrm>
              <a:off x="305948" y="2849828"/>
              <a:ext cx="2222793" cy="2222793"/>
              <a:chOff x="305948" y="2849828"/>
              <a:chExt cx="2222793" cy="2222793"/>
            </a:xfrm>
          </p:grpSpPr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F963F029-CE86-B294-1CCF-D5A9E09B9719}"/>
                  </a:ext>
                </a:extLst>
              </p:cNvPr>
              <p:cNvSpPr/>
              <p:nvPr/>
            </p:nvSpPr>
            <p:spPr>
              <a:xfrm>
                <a:off x="305948" y="2849828"/>
                <a:ext cx="2222793" cy="22227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92A8009B-1B14-88F9-3A36-FF9A00E13DDC}"/>
                  </a:ext>
                </a:extLst>
              </p:cNvPr>
              <p:cNvSpPr/>
              <p:nvPr/>
            </p:nvSpPr>
            <p:spPr>
              <a:xfrm>
                <a:off x="494843" y="3038723"/>
                <a:ext cx="1845001" cy="1845001"/>
              </a:xfrm>
              <a:prstGeom prst="ellipse">
                <a:avLst/>
              </a:prstGeom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33A5EDD-8C6E-3618-D699-2A1D99A44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7343" y="3421223"/>
              <a:ext cx="1080000" cy="1080000"/>
            </a:xfrm>
            <a:prstGeom prst="rect">
              <a:avLst/>
            </a:prstGeom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87078E5A-FCE2-CAF5-AC99-6CABA71AC83A}"/>
                </a:ext>
              </a:extLst>
            </p:cNvPr>
            <p:cNvSpPr/>
            <p:nvPr/>
          </p:nvSpPr>
          <p:spPr>
            <a:xfrm>
              <a:off x="431234" y="5509954"/>
              <a:ext cx="222279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err="1"/>
                <a:t>Lorem</a:t>
              </a:r>
              <a:r>
                <a:rPr lang="ru-RU" sz="1400" dirty="0"/>
                <a:t> </a:t>
              </a:r>
              <a:r>
                <a:rPr lang="ru-RU" sz="1400" dirty="0" err="1"/>
                <a:t>ipsum</a:t>
              </a:r>
              <a:r>
                <a:rPr lang="ru-RU" sz="1400" dirty="0"/>
                <a:t> </a:t>
              </a:r>
              <a:r>
                <a:rPr lang="ru-RU" sz="1400" dirty="0" err="1"/>
                <a:t>dolor</a:t>
              </a:r>
              <a:r>
                <a:rPr lang="ru-RU" sz="1400" dirty="0"/>
                <a:t> </a:t>
              </a:r>
              <a:r>
                <a:rPr lang="ru-RU" sz="1400" dirty="0" err="1"/>
                <a:t>sit</a:t>
              </a:r>
              <a:r>
                <a:rPr lang="ru-RU" sz="1400" dirty="0"/>
                <a:t> </a:t>
              </a:r>
              <a:r>
                <a:rPr lang="ru-RU" sz="1400" dirty="0" err="1"/>
                <a:t>amet</a:t>
              </a:r>
              <a:r>
                <a:rPr lang="ru-RU" sz="1400" dirty="0"/>
                <a:t>, </a:t>
              </a:r>
              <a:r>
                <a:rPr lang="ru-RU" sz="1400" dirty="0" err="1"/>
                <a:t>consectetur</a:t>
              </a:r>
              <a:r>
                <a:rPr lang="ru-RU" sz="1400" dirty="0"/>
                <a:t> </a:t>
              </a:r>
              <a:r>
                <a:rPr lang="ru-RU" sz="1400" dirty="0" err="1"/>
                <a:t>adipiscing</a:t>
              </a:r>
              <a:r>
                <a:rPr lang="ru-RU" sz="1400" dirty="0"/>
                <a:t> </a:t>
              </a:r>
              <a:r>
                <a:rPr lang="ru-RU" sz="1400" dirty="0" err="1"/>
                <a:t>elit</a:t>
              </a:r>
              <a:r>
                <a:rPr lang="ru-RU" sz="1400" dirty="0"/>
                <a:t>, </a:t>
              </a:r>
              <a:r>
                <a:rPr lang="ru-RU" sz="1400" dirty="0" err="1"/>
                <a:t>sed</a:t>
              </a:r>
              <a:r>
                <a:rPr lang="ru-RU" sz="1400" dirty="0"/>
                <a:t> </a:t>
              </a:r>
              <a:r>
                <a:rPr lang="ru-RU" sz="1400" dirty="0" err="1"/>
                <a:t>do</a:t>
              </a:r>
              <a:r>
                <a:rPr lang="ru-RU" sz="1400" dirty="0"/>
                <a:t> </a:t>
              </a:r>
              <a:r>
                <a:rPr lang="ru-RU" sz="1400" dirty="0" err="1"/>
                <a:t>eiusmod</a:t>
              </a:r>
              <a:r>
                <a:rPr lang="ru-RU" sz="1400" dirty="0"/>
                <a:t> </a:t>
              </a:r>
              <a:r>
                <a:rPr lang="ru-RU" sz="1400" dirty="0" err="1"/>
                <a:t>tempor</a:t>
              </a:r>
              <a:r>
                <a:rPr lang="ru-RU" sz="1400" dirty="0"/>
                <a:t> </a:t>
              </a:r>
              <a:r>
                <a:rPr lang="ru-RU" sz="1400" dirty="0" err="1"/>
                <a:t>incididunt</a:t>
              </a:r>
              <a:r>
                <a:rPr lang="ru-RU" sz="1400" dirty="0"/>
                <a:t> </a:t>
              </a:r>
              <a:r>
                <a:rPr lang="ru-RU" sz="1400" dirty="0" err="1"/>
                <a:t>ut</a:t>
              </a:r>
              <a:r>
                <a:rPr lang="ru-RU" sz="1400" dirty="0"/>
                <a:t> </a:t>
              </a:r>
              <a:r>
                <a:rPr lang="ru-RU" sz="1400" dirty="0" err="1"/>
                <a:t>labore</a:t>
              </a:r>
              <a:r>
                <a:rPr lang="ru-RU" sz="1400" dirty="0"/>
                <a:t>.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75C9FC72-87BB-7481-2AE8-F56AB8C0EE6D}"/>
                </a:ext>
              </a:extLst>
            </p:cNvPr>
            <p:cNvSpPr/>
            <p:nvPr/>
          </p:nvSpPr>
          <p:spPr>
            <a:xfrm>
              <a:off x="536250" y="5140942"/>
              <a:ext cx="20356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err="1"/>
                <a:t>Lorem</a:t>
              </a:r>
              <a:r>
                <a:rPr lang="ru-RU" b="1" dirty="0"/>
                <a:t> </a:t>
              </a:r>
              <a:r>
                <a:rPr lang="ru-RU" b="1" dirty="0" err="1"/>
                <a:t>ipsum</a:t>
              </a:r>
              <a:r>
                <a:rPr lang="ru-RU" b="1" dirty="0"/>
                <a:t> </a:t>
              </a:r>
              <a:r>
                <a:rPr lang="ru-RU" b="1" dirty="0" err="1"/>
                <a:t>dolor</a:t>
              </a:r>
              <a:r>
                <a:rPr lang="ru-RU" b="1" dirty="0"/>
                <a:t> 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A4B8DC0-657C-B9DC-503C-F86DB5BEBE41}"/>
              </a:ext>
            </a:extLst>
          </p:cNvPr>
          <p:cNvGrpSpPr/>
          <p:nvPr/>
        </p:nvGrpSpPr>
        <p:grpSpPr>
          <a:xfrm>
            <a:off x="3301487" y="2950359"/>
            <a:ext cx="2228793" cy="3614234"/>
            <a:chOff x="3704997" y="2849828"/>
            <a:chExt cx="2228793" cy="3614234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261A45E5-FCA9-BFF1-A547-ADCC43985D29}"/>
                </a:ext>
              </a:extLst>
            </p:cNvPr>
            <p:cNvGrpSpPr/>
            <p:nvPr/>
          </p:nvGrpSpPr>
          <p:grpSpPr>
            <a:xfrm>
              <a:off x="3704997" y="2849828"/>
              <a:ext cx="2222793" cy="2222793"/>
              <a:chOff x="451902" y="2849828"/>
              <a:chExt cx="2222793" cy="2222793"/>
            </a:xfrm>
          </p:grpSpPr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13DE3DFD-1692-EF07-1B59-B1B096AA4E1E}"/>
                  </a:ext>
                </a:extLst>
              </p:cNvPr>
              <p:cNvSpPr/>
              <p:nvPr/>
            </p:nvSpPr>
            <p:spPr>
              <a:xfrm>
                <a:off x="451902" y="2849828"/>
                <a:ext cx="2222793" cy="22227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26AE1CDB-4440-EEEA-C371-5843BCD45D46}"/>
                  </a:ext>
                </a:extLst>
              </p:cNvPr>
              <p:cNvSpPr/>
              <p:nvPr/>
            </p:nvSpPr>
            <p:spPr>
              <a:xfrm>
                <a:off x="640797" y="3038723"/>
                <a:ext cx="1845001" cy="18450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ABCEE108-0F82-1D47-EEA6-BF24777AC4B3}"/>
                </a:ext>
              </a:extLst>
            </p:cNvPr>
            <p:cNvSpPr/>
            <p:nvPr/>
          </p:nvSpPr>
          <p:spPr>
            <a:xfrm>
              <a:off x="3710997" y="5509955"/>
              <a:ext cx="222279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err="1"/>
                <a:t>Lorem</a:t>
              </a:r>
              <a:r>
                <a:rPr lang="ru-RU" sz="1400" dirty="0"/>
                <a:t> </a:t>
              </a:r>
              <a:r>
                <a:rPr lang="ru-RU" sz="1400" dirty="0" err="1"/>
                <a:t>ipsum</a:t>
              </a:r>
              <a:r>
                <a:rPr lang="ru-RU" sz="1400" dirty="0"/>
                <a:t> </a:t>
              </a:r>
              <a:r>
                <a:rPr lang="ru-RU" sz="1400" dirty="0" err="1"/>
                <a:t>dolor</a:t>
              </a:r>
              <a:r>
                <a:rPr lang="ru-RU" sz="1400" dirty="0"/>
                <a:t> </a:t>
              </a:r>
              <a:r>
                <a:rPr lang="ru-RU" sz="1400" dirty="0" err="1"/>
                <a:t>sit</a:t>
              </a:r>
              <a:r>
                <a:rPr lang="ru-RU" sz="1400" dirty="0"/>
                <a:t> </a:t>
              </a:r>
              <a:r>
                <a:rPr lang="ru-RU" sz="1400" dirty="0" err="1"/>
                <a:t>amet</a:t>
              </a:r>
              <a:r>
                <a:rPr lang="ru-RU" sz="1400" dirty="0"/>
                <a:t>, </a:t>
              </a:r>
              <a:r>
                <a:rPr lang="ru-RU" sz="1400" dirty="0" err="1"/>
                <a:t>consectetur</a:t>
              </a:r>
              <a:r>
                <a:rPr lang="ru-RU" sz="1400" dirty="0"/>
                <a:t> </a:t>
              </a:r>
              <a:r>
                <a:rPr lang="ru-RU" sz="1400" dirty="0" err="1"/>
                <a:t>adipiscing</a:t>
              </a:r>
              <a:r>
                <a:rPr lang="ru-RU" sz="1400" dirty="0"/>
                <a:t> </a:t>
              </a:r>
              <a:r>
                <a:rPr lang="ru-RU" sz="1400" dirty="0" err="1"/>
                <a:t>elit</a:t>
              </a:r>
              <a:r>
                <a:rPr lang="ru-RU" sz="1400" dirty="0"/>
                <a:t>, </a:t>
              </a:r>
              <a:r>
                <a:rPr lang="ru-RU" sz="1400" dirty="0" err="1"/>
                <a:t>sed</a:t>
              </a:r>
              <a:r>
                <a:rPr lang="ru-RU" sz="1400" dirty="0"/>
                <a:t> </a:t>
              </a:r>
              <a:r>
                <a:rPr lang="ru-RU" sz="1400" dirty="0" err="1"/>
                <a:t>do</a:t>
              </a:r>
              <a:r>
                <a:rPr lang="ru-RU" sz="1400" dirty="0"/>
                <a:t> </a:t>
              </a:r>
              <a:r>
                <a:rPr lang="ru-RU" sz="1400" dirty="0" err="1"/>
                <a:t>eiusmod</a:t>
              </a:r>
              <a:r>
                <a:rPr lang="ru-RU" sz="1400" dirty="0"/>
                <a:t> </a:t>
              </a:r>
              <a:r>
                <a:rPr lang="ru-RU" sz="1400" dirty="0" err="1"/>
                <a:t>tempor</a:t>
              </a:r>
              <a:r>
                <a:rPr lang="ru-RU" sz="1400" dirty="0"/>
                <a:t> </a:t>
              </a:r>
              <a:r>
                <a:rPr lang="ru-RU" sz="1400" dirty="0" err="1"/>
                <a:t>incididunt</a:t>
              </a:r>
              <a:r>
                <a:rPr lang="ru-RU" sz="1400" dirty="0"/>
                <a:t> </a:t>
              </a:r>
              <a:r>
                <a:rPr lang="ru-RU" sz="1400" dirty="0" err="1"/>
                <a:t>ut</a:t>
              </a:r>
              <a:r>
                <a:rPr lang="ru-RU" sz="1400" dirty="0"/>
                <a:t> </a:t>
              </a:r>
              <a:r>
                <a:rPr lang="ru-RU" sz="1400" dirty="0" err="1"/>
                <a:t>labore</a:t>
              </a:r>
              <a:r>
                <a:rPr lang="ru-RU" sz="1400" dirty="0"/>
                <a:t>.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9DB23CCA-2F9E-F735-6365-0246FAD9F585}"/>
                </a:ext>
              </a:extLst>
            </p:cNvPr>
            <p:cNvSpPr/>
            <p:nvPr/>
          </p:nvSpPr>
          <p:spPr>
            <a:xfrm>
              <a:off x="3848219" y="5140942"/>
              <a:ext cx="20356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err="1"/>
                <a:t>Lorem</a:t>
              </a:r>
              <a:r>
                <a:rPr lang="ru-RU" b="1" dirty="0"/>
                <a:t> </a:t>
              </a:r>
              <a:r>
                <a:rPr lang="ru-RU" b="1" dirty="0" err="1"/>
                <a:t>ipsum</a:t>
              </a:r>
              <a:r>
                <a:rPr lang="ru-RU" b="1" dirty="0"/>
                <a:t> </a:t>
              </a:r>
              <a:r>
                <a:rPr lang="ru-RU" b="1" dirty="0" err="1"/>
                <a:t>dolor</a:t>
              </a:r>
              <a:r>
                <a:rPr lang="ru-RU" b="1" dirty="0"/>
                <a:t> 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5BCA9FAA-9719-6CD3-81A5-F8F49B944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 flipH="1">
              <a:off x="4276395" y="3421223"/>
              <a:ext cx="1080000" cy="108000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8587F751-8774-369A-F650-B5EA4D8B0100}"/>
              </a:ext>
            </a:extLst>
          </p:cNvPr>
          <p:cNvGrpSpPr/>
          <p:nvPr/>
        </p:nvGrpSpPr>
        <p:grpSpPr>
          <a:xfrm>
            <a:off x="6382155" y="2953694"/>
            <a:ext cx="2237343" cy="3618344"/>
            <a:chOff x="6964090" y="2845719"/>
            <a:chExt cx="2237343" cy="3618344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3F02C371-CD09-F97D-D1AA-B9E82E159349}"/>
                </a:ext>
              </a:extLst>
            </p:cNvPr>
            <p:cNvGrpSpPr/>
            <p:nvPr/>
          </p:nvGrpSpPr>
          <p:grpSpPr>
            <a:xfrm>
              <a:off x="6978640" y="2845719"/>
              <a:ext cx="2222793" cy="2222793"/>
              <a:chOff x="472453" y="2845719"/>
              <a:chExt cx="2222793" cy="2222793"/>
            </a:xfrm>
          </p:grpSpPr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B2BD3729-A924-E7A0-78E2-50A277D5BB1D}"/>
                  </a:ext>
                </a:extLst>
              </p:cNvPr>
              <p:cNvSpPr/>
              <p:nvPr/>
            </p:nvSpPr>
            <p:spPr>
              <a:xfrm>
                <a:off x="472453" y="2845719"/>
                <a:ext cx="2222793" cy="222279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B17B8B28-0785-4C1E-D414-3A782F75C88E}"/>
                  </a:ext>
                </a:extLst>
              </p:cNvPr>
              <p:cNvSpPr/>
              <p:nvPr/>
            </p:nvSpPr>
            <p:spPr>
              <a:xfrm>
                <a:off x="661348" y="3034614"/>
                <a:ext cx="1845001" cy="18450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5CC1A694-71DB-880E-7717-222AAE7318FA}"/>
                </a:ext>
              </a:extLst>
            </p:cNvPr>
            <p:cNvSpPr/>
            <p:nvPr/>
          </p:nvSpPr>
          <p:spPr>
            <a:xfrm>
              <a:off x="6964090" y="5509956"/>
              <a:ext cx="222279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err="1"/>
                <a:t>Lorem</a:t>
              </a:r>
              <a:r>
                <a:rPr lang="ru-RU" sz="1400" dirty="0"/>
                <a:t> </a:t>
              </a:r>
              <a:r>
                <a:rPr lang="ru-RU" sz="1400" dirty="0" err="1"/>
                <a:t>ipsum</a:t>
              </a:r>
              <a:r>
                <a:rPr lang="ru-RU" sz="1400" dirty="0"/>
                <a:t> </a:t>
              </a:r>
              <a:r>
                <a:rPr lang="ru-RU" sz="1400" dirty="0" err="1"/>
                <a:t>dolor</a:t>
              </a:r>
              <a:r>
                <a:rPr lang="ru-RU" sz="1400" dirty="0"/>
                <a:t> </a:t>
              </a:r>
              <a:r>
                <a:rPr lang="ru-RU" sz="1400" dirty="0" err="1"/>
                <a:t>sit</a:t>
              </a:r>
              <a:r>
                <a:rPr lang="ru-RU" sz="1400" dirty="0"/>
                <a:t> </a:t>
              </a:r>
              <a:r>
                <a:rPr lang="ru-RU" sz="1400" dirty="0" err="1"/>
                <a:t>amet</a:t>
              </a:r>
              <a:r>
                <a:rPr lang="ru-RU" sz="1400" dirty="0"/>
                <a:t>, </a:t>
              </a:r>
              <a:r>
                <a:rPr lang="ru-RU" sz="1400" dirty="0" err="1"/>
                <a:t>consectetur</a:t>
              </a:r>
              <a:r>
                <a:rPr lang="ru-RU" sz="1400" dirty="0"/>
                <a:t> </a:t>
              </a:r>
              <a:r>
                <a:rPr lang="ru-RU" sz="1400" dirty="0" err="1"/>
                <a:t>adipiscing</a:t>
              </a:r>
              <a:r>
                <a:rPr lang="ru-RU" sz="1400" dirty="0"/>
                <a:t> </a:t>
              </a:r>
              <a:r>
                <a:rPr lang="ru-RU" sz="1400" dirty="0" err="1"/>
                <a:t>elit</a:t>
              </a:r>
              <a:r>
                <a:rPr lang="ru-RU" sz="1400" dirty="0"/>
                <a:t>, </a:t>
              </a:r>
              <a:r>
                <a:rPr lang="ru-RU" sz="1400" dirty="0" err="1"/>
                <a:t>sed</a:t>
              </a:r>
              <a:r>
                <a:rPr lang="ru-RU" sz="1400" dirty="0"/>
                <a:t> </a:t>
              </a:r>
              <a:r>
                <a:rPr lang="ru-RU" sz="1400" dirty="0" err="1"/>
                <a:t>do</a:t>
              </a:r>
              <a:r>
                <a:rPr lang="ru-RU" sz="1400" dirty="0"/>
                <a:t> </a:t>
              </a:r>
              <a:r>
                <a:rPr lang="ru-RU" sz="1400" dirty="0" err="1"/>
                <a:t>eiusmod</a:t>
              </a:r>
              <a:r>
                <a:rPr lang="ru-RU" sz="1400" dirty="0"/>
                <a:t> </a:t>
              </a:r>
              <a:r>
                <a:rPr lang="ru-RU" sz="1400" dirty="0" err="1"/>
                <a:t>tempor</a:t>
              </a:r>
              <a:r>
                <a:rPr lang="ru-RU" sz="1400" dirty="0"/>
                <a:t> </a:t>
              </a:r>
              <a:r>
                <a:rPr lang="ru-RU" sz="1400" dirty="0" err="1"/>
                <a:t>incididunt</a:t>
              </a:r>
              <a:r>
                <a:rPr lang="ru-RU" sz="1400" dirty="0"/>
                <a:t> </a:t>
              </a:r>
              <a:r>
                <a:rPr lang="ru-RU" sz="1400" dirty="0" err="1"/>
                <a:t>ut</a:t>
              </a:r>
              <a:r>
                <a:rPr lang="ru-RU" sz="1400" dirty="0"/>
                <a:t> </a:t>
              </a:r>
              <a:r>
                <a:rPr lang="ru-RU" sz="1400" dirty="0" err="1"/>
                <a:t>labore</a:t>
              </a:r>
              <a:r>
                <a:rPr lang="ru-RU" sz="1400" dirty="0"/>
                <a:t>.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DADB9D99-A194-7BE5-A99C-E2024965F8D9}"/>
                </a:ext>
              </a:extLst>
            </p:cNvPr>
            <p:cNvSpPr/>
            <p:nvPr/>
          </p:nvSpPr>
          <p:spPr>
            <a:xfrm>
              <a:off x="7152987" y="5140942"/>
              <a:ext cx="20356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err="1"/>
                <a:t>Lorem</a:t>
              </a:r>
              <a:r>
                <a:rPr lang="ru-RU" b="1" dirty="0"/>
                <a:t> </a:t>
              </a:r>
              <a:r>
                <a:rPr lang="ru-RU" b="1" dirty="0" err="1"/>
                <a:t>ipsum</a:t>
              </a:r>
              <a:r>
                <a:rPr lang="ru-RU" b="1" dirty="0"/>
                <a:t> </a:t>
              </a:r>
              <a:r>
                <a:rPr lang="ru-RU" b="1" dirty="0" err="1"/>
                <a:t>dolor</a:t>
              </a:r>
              <a:r>
                <a:rPr lang="ru-RU" b="1" dirty="0"/>
                <a:t> </a:t>
              </a:r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680243FC-747D-30ED-AAC2-0FC49A43B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 flipH="1">
              <a:off x="7550035" y="3413780"/>
              <a:ext cx="1080000" cy="1080000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0CA0F760-9858-5EFE-FA7B-A0B3EB1FF52F}"/>
              </a:ext>
            </a:extLst>
          </p:cNvPr>
          <p:cNvGrpSpPr/>
          <p:nvPr/>
        </p:nvGrpSpPr>
        <p:grpSpPr>
          <a:xfrm>
            <a:off x="9484977" y="2950359"/>
            <a:ext cx="2225343" cy="3621679"/>
            <a:chOff x="10217181" y="2853743"/>
            <a:chExt cx="2225343" cy="362167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7A93594B-806E-0753-D003-504199E14BD8}"/>
                </a:ext>
              </a:extLst>
            </p:cNvPr>
            <p:cNvGrpSpPr/>
            <p:nvPr/>
          </p:nvGrpSpPr>
          <p:grpSpPr>
            <a:xfrm>
              <a:off x="10219731" y="2853743"/>
              <a:ext cx="2222793" cy="2222793"/>
              <a:chOff x="460455" y="2844184"/>
              <a:chExt cx="2222793" cy="2222793"/>
            </a:xfrm>
          </p:grpSpPr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4023042E-B4EA-B64B-FCED-6DAD2D97F1AA}"/>
                  </a:ext>
                </a:extLst>
              </p:cNvPr>
              <p:cNvSpPr/>
              <p:nvPr/>
            </p:nvSpPr>
            <p:spPr>
              <a:xfrm>
                <a:off x="460455" y="2844184"/>
                <a:ext cx="2222793" cy="222279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7A71FAC9-41C4-86B6-2D71-AB7A685C578C}"/>
                  </a:ext>
                </a:extLst>
              </p:cNvPr>
              <p:cNvSpPr/>
              <p:nvPr/>
            </p:nvSpPr>
            <p:spPr>
              <a:xfrm>
                <a:off x="649350" y="3033079"/>
                <a:ext cx="1845001" cy="184500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7FF76049-AC4E-3813-46A0-C84121B97E0F}"/>
                </a:ext>
              </a:extLst>
            </p:cNvPr>
            <p:cNvSpPr/>
            <p:nvPr/>
          </p:nvSpPr>
          <p:spPr>
            <a:xfrm>
              <a:off x="10217181" y="5521315"/>
              <a:ext cx="222279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err="1"/>
                <a:t>Lorem</a:t>
              </a:r>
              <a:r>
                <a:rPr lang="ru-RU" sz="1400" dirty="0"/>
                <a:t> </a:t>
              </a:r>
              <a:r>
                <a:rPr lang="ru-RU" sz="1400" dirty="0" err="1"/>
                <a:t>ipsum</a:t>
              </a:r>
              <a:r>
                <a:rPr lang="ru-RU" sz="1400" dirty="0"/>
                <a:t> </a:t>
              </a:r>
              <a:r>
                <a:rPr lang="ru-RU" sz="1400" dirty="0" err="1"/>
                <a:t>dolor</a:t>
              </a:r>
              <a:r>
                <a:rPr lang="ru-RU" sz="1400" dirty="0"/>
                <a:t> </a:t>
              </a:r>
              <a:r>
                <a:rPr lang="ru-RU" sz="1400" dirty="0" err="1"/>
                <a:t>sit</a:t>
              </a:r>
              <a:r>
                <a:rPr lang="ru-RU" sz="1400" dirty="0"/>
                <a:t> </a:t>
              </a:r>
              <a:r>
                <a:rPr lang="ru-RU" sz="1400" dirty="0" err="1"/>
                <a:t>amet</a:t>
              </a:r>
              <a:r>
                <a:rPr lang="ru-RU" sz="1400" dirty="0"/>
                <a:t>, </a:t>
              </a:r>
              <a:r>
                <a:rPr lang="ru-RU" sz="1400" dirty="0" err="1"/>
                <a:t>consectetur</a:t>
              </a:r>
              <a:r>
                <a:rPr lang="ru-RU" sz="1400" dirty="0"/>
                <a:t> </a:t>
              </a:r>
              <a:r>
                <a:rPr lang="ru-RU" sz="1400" dirty="0" err="1"/>
                <a:t>adipiscing</a:t>
              </a:r>
              <a:r>
                <a:rPr lang="ru-RU" sz="1400" dirty="0"/>
                <a:t> </a:t>
              </a:r>
              <a:r>
                <a:rPr lang="ru-RU" sz="1400" dirty="0" err="1"/>
                <a:t>elit</a:t>
              </a:r>
              <a:r>
                <a:rPr lang="ru-RU" sz="1400" dirty="0"/>
                <a:t>, </a:t>
              </a:r>
              <a:r>
                <a:rPr lang="ru-RU" sz="1400" dirty="0" err="1"/>
                <a:t>sed</a:t>
              </a:r>
              <a:r>
                <a:rPr lang="ru-RU" sz="1400" dirty="0"/>
                <a:t> </a:t>
              </a:r>
              <a:r>
                <a:rPr lang="ru-RU" sz="1400" dirty="0" err="1"/>
                <a:t>do</a:t>
              </a:r>
              <a:r>
                <a:rPr lang="ru-RU" sz="1400" dirty="0"/>
                <a:t> </a:t>
              </a:r>
              <a:r>
                <a:rPr lang="ru-RU" sz="1400" dirty="0" err="1"/>
                <a:t>eiusmod</a:t>
              </a:r>
              <a:r>
                <a:rPr lang="ru-RU" sz="1400" dirty="0"/>
                <a:t> </a:t>
              </a:r>
              <a:r>
                <a:rPr lang="ru-RU" sz="1400" dirty="0" err="1"/>
                <a:t>tempor</a:t>
              </a:r>
              <a:r>
                <a:rPr lang="ru-RU" sz="1400" dirty="0"/>
                <a:t> </a:t>
              </a:r>
              <a:r>
                <a:rPr lang="ru-RU" sz="1400" dirty="0" err="1"/>
                <a:t>incididunt</a:t>
              </a:r>
              <a:r>
                <a:rPr lang="ru-RU" sz="1400" dirty="0"/>
                <a:t> </a:t>
              </a:r>
              <a:r>
                <a:rPr lang="ru-RU" sz="1400" dirty="0" err="1"/>
                <a:t>ut</a:t>
              </a:r>
              <a:r>
                <a:rPr lang="ru-RU" sz="1400" dirty="0"/>
                <a:t> </a:t>
              </a:r>
              <a:r>
                <a:rPr lang="ru-RU" sz="1400" dirty="0" err="1"/>
                <a:t>labore</a:t>
              </a:r>
              <a:r>
                <a:rPr lang="ru-RU" sz="1400" dirty="0"/>
                <a:t>.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6DEB7460-0896-0648-C99E-F565A44E17E4}"/>
                </a:ext>
              </a:extLst>
            </p:cNvPr>
            <p:cNvSpPr/>
            <p:nvPr/>
          </p:nvSpPr>
          <p:spPr>
            <a:xfrm>
              <a:off x="10310765" y="5147752"/>
              <a:ext cx="20356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err="1"/>
                <a:t>Lorem</a:t>
              </a:r>
              <a:r>
                <a:rPr lang="ru-RU" b="1" dirty="0"/>
                <a:t> </a:t>
              </a:r>
              <a:r>
                <a:rPr lang="ru-RU" b="1" dirty="0" err="1"/>
                <a:t>ipsum</a:t>
              </a:r>
              <a:r>
                <a:rPr lang="ru-RU" b="1" dirty="0"/>
                <a:t> </a:t>
              </a:r>
              <a:r>
                <a:rPr lang="ru-RU" b="1" dirty="0" err="1"/>
                <a:t>dolor</a:t>
              </a:r>
              <a:r>
                <a:rPr lang="ru-RU" b="1" dirty="0"/>
                <a:t> </a:t>
              </a: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34D31885-4E82-58E3-95F6-192F69E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 flipH="1">
              <a:off x="10816350" y="3417388"/>
              <a:ext cx="1080000" cy="1080000"/>
            </a:xfrm>
            <a:prstGeom prst="rect">
              <a:avLst/>
            </a:prstGeom>
          </p:spPr>
        </p:pic>
      </p:grpSp>
      <p:sp>
        <p:nvSpPr>
          <p:cNvPr id="57" name="Овал 56">
            <a:extLst>
              <a:ext uri="{FF2B5EF4-FFF2-40B4-BE49-F238E27FC236}">
                <a16:creationId xmlns:a16="http://schemas.microsoft.com/office/drawing/2014/main" id="{6A6F340D-5129-99D2-9376-70888971FC5B}"/>
              </a:ext>
            </a:extLst>
          </p:cNvPr>
          <p:cNvSpPr/>
          <p:nvPr/>
        </p:nvSpPr>
        <p:spPr>
          <a:xfrm>
            <a:off x="1191000" y="2360318"/>
            <a:ext cx="225000" cy="225000"/>
          </a:xfrm>
          <a:prstGeom prst="ellipse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89F6DFF-416D-C0C5-B03C-0E879475B146}"/>
              </a:ext>
            </a:extLst>
          </p:cNvPr>
          <p:cNvSpPr/>
          <p:nvPr/>
        </p:nvSpPr>
        <p:spPr>
          <a:xfrm>
            <a:off x="4300382" y="2360318"/>
            <a:ext cx="225000" cy="225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58ED0E30-888F-A8CC-7454-21D733EA9853}"/>
              </a:ext>
            </a:extLst>
          </p:cNvPr>
          <p:cNvSpPr/>
          <p:nvPr/>
        </p:nvSpPr>
        <p:spPr>
          <a:xfrm>
            <a:off x="7395600" y="2360318"/>
            <a:ext cx="225000" cy="225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699F6029-6ED6-9658-7343-6602073D85CA}"/>
              </a:ext>
            </a:extLst>
          </p:cNvPr>
          <p:cNvSpPr/>
          <p:nvPr/>
        </p:nvSpPr>
        <p:spPr>
          <a:xfrm>
            <a:off x="10399146" y="2360318"/>
            <a:ext cx="225000" cy="225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4EBFAAC-5B5A-ABDD-9D70-8A23FA943F6D}"/>
              </a:ext>
            </a:extLst>
          </p:cNvPr>
          <p:cNvSpPr txBox="1"/>
          <p:nvPr/>
        </p:nvSpPr>
        <p:spPr>
          <a:xfrm>
            <a:off x="1002776" y="17190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01</a:t>
            </a:r>
            <a:endParaRPr lang="ru-RU" sz="32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C947370-CA46-F636-34CB-11A54E1BF45B}"/>
              </a:ext>
            </a:extLst>
          </p:cNvPr>
          <p:cNvSpPr txBox="1"/>
          <p:nvPr/>
        </p:nvSpPr>
        <p:spPr>
          <a:xfrm>
            <a:off x="4112158" y="17190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02</a:t>
            </a:r>
            <a:endParaRPr lang="ru-RU" sz="32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066CB1B-9172-FDC3-F3D4-32D4FCC8A410}"/>
              </a:ext>
            </a:extLst>
          </p:cNvPr>
          <p:cNvSpPr txBox="1"/>
          <p:nvPr/>
        </p:nvSpPr>
        <p:spPr>
          <a:xfrm>
            <a:off x="7221540" y="171900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03</a:t>
            </a:r>
            <a:endParaRPr lang="ru-RU" sz="32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44D6122-6981-839D-8311-CA4CE0416AF9}"/>
              </a:ext>
            </a:extLst>
          </p:cNvPr>
          <p:cNvSpPr txBox="1"/>
          <p:nvPr/>
        </p:nvSpPr>
        <p:spPr>
          <a:xfrm>
            <a:off x="10210922" y="17190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04</a:t>
            </a:r>
            <a:endParaRPr lang="ru-RU" sz="3200" b="1" dirty="0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61987098-EC68-80A9-CC80-F38074183FF4}"/>
              </a:ext>
            </a:extLst>
          </p:cNvPr>
          <p:cNvSpPr/>
          <p:nvPr/>
        </p:nvSpPr>
        <p:spPr>
          <a:xfrm>
            <a:off x="4601105" y="1198876"/>
            <a:ext cx="225000" cy="225000"/>
          </a:xfrm>
          <a:prstGeom prst="ellipse">
            <a:avLst/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73F9C05B-42F2-9A42-BB3E-411B15007BDA}"/>
              </a:ext>
            </a:extLst>
          </p:cNvPr>
          <p:cNvSpPr/>
          <p:nvPr/>
        </p:nvSpPr>
        <p:spPr>
          <a:xfrm>
            <a:off x="5335383" y="1198876"/>
            <a:ext cx="225000" cy="225000"/>
          </a:xfrm>
          <a:prstGeom prst="ellipse">
            <a:avLst/>
          </a:prstGeom>
          <a:solidFill>
            <a:schemeClr val="accent2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930E9442-4AEF-CA53-3D37-1F0F12562651}"/>
              </a:ext>
            </a:extLst>
          </p:cNvPr>
          <p:cNvSpPr/>
          <p:nvPr/>
        </p:nvSpPr>
        <p:spPr>
          <a:xfrm>
            <a:off x="6067044" y="1198876"/>
            <a:ext cx="225000" cy="225000"/>
          </a:xfrm>
          <a:prstGeom prst="ellipse">
            <a:avLst/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472A98F4-5F9D-BB8D-32F5-4C812F1C98E3}"/>
              </a:ext>
            </a:extLst>
          </p:cNvPr>
          <p:cNvSpPr/>
          <p:nvPr/>
        </p:nvSpPr>
        <p:spPr>
          <a:xfrm>
            <a:off x="6800562" y="1210170"/>
            <a:ext cx="225000" cy="225000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06325091-A325-5AFA-ABC6-2E1D1339AA9D}"/>
              </a:ext>
            </a:extLst>
          </p:cNvPr>
          <p:cNvSpPr/>
          <p:nvPr/>
        </p:nvSpPr>
        <p:spPr>
          <a:xfrm>
            <a:off x="1777235" y="2403956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7F9F4DD8-EBEE-C153-F7EA-7ABE8E6A1ED7}"/>
              </a:ext>
            </a:extLst>
          </p:cNvPr>
          <p:cNvSpPr/>
          <p:nvPr/>
        </p:nvSpPr>
        <p:spPr>
          <a:xfrm>
            <a:off x="2198237" y="2400835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F5903A45-A4E7-99CF-C3AA-4515E44B7FD1}"/>
              </a:ext>
            </a:extLst>
          </p:cNvPr>
          <p:cNvSpPr/>
          <p:nvPr/>
        </p:nvSpPr>
        <p:spPr>
          <a:xfrm>
            <a:off x="2619927" y="2410198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AA4CB4A-0F8A-812A-7F55-EA558F658B69}"/>
              </a:ext>
            </a:extLst>
          </p:cNvPr>
          <p:cNvSpPr/>
          <p:nvPr/>
        </p:nvSpPr>
        <p:spPr>
          <a:xfrm>
            <a:off x="3040929" y="2407077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CD0CFCB0-3E85-2148-BE25-3E453537B7A0}"/>
              </a:ext>
            </a:extLst>
          </p:cNvPr>
          <p:cNvSpPr/>
          <p:nvPr/>
        </p:nvSpPr>
        <p:spPr>
          <a:xfrm>
            <a:off x="3461931" y="2416439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09697114-171E-33D6-0591-E9961276BA72}"/>
              </a:ext>
            </a:extLst>
          </p:cNvPr>
          <p:cNvSpPr/>
          <p:nvPr/>
        </p:nvSpPr>
        <p:spPr>
          <a:xfrm>
            <a:off x="3819613" y="2413319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994A713B-0785-A75E-60FC-8B965D9A4606}"/>
              </a:ext>
            </a:extLst>
          </p:cNvPr>
          <p:cNvSpPr/>
          <p:nvPr/>
        </p:nvSpPr>
        <p:spPr>
          <a:xfrm>
            <a:off x="4903722" y="2407681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BCA80E8-94C0-0839-8D6F-6B9848C2056B}"/>
              </a:ext>
            </a:extLst>
          </p:cNvPr>
          <p:cNvSpPr/>
          <p:nvPr/>
        </p:nvSpPr>
        <p:spPr>
          <a:xfrm>
            <a:off x="5324724" y="2404560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647DDAAA-4F5B-0949-60C1-C1E65B6B0F5D}"/>
              </a:ext>
            </a:extLst>
          </p:cNvPr>
          <p:cNvSpPr/>
          <p:nvPr/>
        </p:nvSpPr>
        <p:spPr>
          <a:xfrm>
            <a:off x="5746414" y="2413923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59692A90-C01C-508A-0A8C-890301D65636}"/>
              </a:ext>
            </a:extLst>
          </p:cNvPr>
          <p:cNvSpPr/>
          <p:nvPr/>
        </p:nvSpPr>
        <p:spPr>
          <a:xfrm>
            <a:off x="6167416" y="2410802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011403CF-B8BD-DB69-3DF4-81BA2FDFFDC4}"/>
              </a:ext>
            </a:extLst>
          </p:cNvPr>
          <p:cNvSpPr/>
          <p:nvPr/>
        </p:nvSpPr>
        <p:spPr>
          <a:xfrm>
            <a:off x="6588418" y="2420164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F39E02D3-5929-B627-CC9C-F2A88121EB82}"/>
              </a:ext>
            </a:extLst>
          </p:cNvPr>
          <p:cNvSpPr/>
          <p:nvPr/>
        </p:nvSpPr>
        <p:spPr>
          <a:xfrm>
            <a:off x="6946100" y="2417044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D196C2A4-FAF3-DC5C-0233-6BD8CAE400BC}"/>
              </a:ext>
            </a:extLst>
          </p:cNvPr>
          <p:cNvSpPr/>
          <p:nvPr/>
        </p:nvSpPr>
        <p:spPr>
          <a:xfrm>
            <a:off x="7939624" y="2405536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B3AA3713-8E13-F81C-9BA3-A6566A4B38FE}"/>
              </a:ext>
            </a:extLst>
          </p:cNvPr>
          <p:cNvSpPr/>
          <p:nvPr/>
        </p:nvSpPr>
        <p:spPr>
          <a:xfrm>
            <a:off x="8360626" y="2402415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BA56C049-25AB-DB1B-F010-DBA1EDE37EB2}"/>
              </a:ext>
            </a:extLst>
          </p:cNvPr>
          <p:cNvSpPr/>
          <p:nvPr/>
        </p:nvSpPr>
        <p:spPr>
          <a:xfrm>
            <a:off x="8782316" y="2411778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F854FE24-0333-61B1-582A-394E3EE4F733}"/>
              </a:ext>
            </a:extLst>
          </p:cNvPr>
          <p:cNvSpPr/>
          <p:nvPr/>
        </p:nvSpPr>
        <p:spPr>
          <a:xfrm>
            <a:off x="9203318" y="2408657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75468AA2-4167-A4A6-07D1-43F4D5234846}"/>
              </a:ext>
            </a:extLst>
          </p:cNvPr>
          <p:cNvSpPr/>
          <p:nvPr/>
        </p:nvSpPr>
        <p:spPr>
          <a:xfrm>
            <a:off x="9624320" y="2418019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93228630-9896-A2B1-487B-F7CAE5898A8C}"/>
              </a:ext>
            </a:extLst>
          </p:cNvPr>
          <p:cNvSpPr/>
          <p:nvPr/>
        </p:nvSpPr>
        <p:spPr>
          <a:xfrm>
            <a:off x="9982002" y="2414899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C0962-1F28-49FF-B6D3-DD7B02A0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CB3D8CA-3C6D-0CCF-C8FC-8389520102CF}"/>
              </a:ext>
            </a:extLst>
          </p:cNvPr>
          <p:cNvCxnSpPr/>
          <p:nvPr/>
        </p:nvCxnSpPr>
        <p:spPr>
          <a:xfrm flipH="1">
            <a:off x="4566000" y="2349000"/>
            <a:ext cx="6461" cy="2842034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A0C5FC6-D8F3-AD17-1460-35B6B9CF2A25}"/>
              </a:ext>
            </a:extLst>
          </p:cNvPr>
          <p:cNvGrpSpPr/>
          <p:nvPr/>
        </p:nvGrpSpPr>
        <p:grpSpPr>
          <a:xfrm>
            <a:off x="1310189" y="4098419"/>
            <a:ext cx="2619561" cy="920422"/>
            <a:chOff x="2840189" y="4069935"/>
            <a:chExt cx="2619561" cy="920422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B7BA84CC-2DA5-2DAC-E07F-5F384FC0CC9F}"/>
                </a:ext>
              </a:extLst>
            </p:cNvPr>
            <p:cNvSpPr/>
            <p:nvPr/>
          </p:nvSpPr>
          <p:spPr>
            <a:xfrm rot="10800000">
              <a:off x="2840189" y="4069935"/>
              <a:ext cx="2519049" cy="920422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bg1"/>
            </a:solidFill>
            <a:ln w="107950">
              <a:noFill/>
            </a:ln>
            <a:effectLst>
              <a:outerShdw blurRad="635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EC15D41B-E876-9788-FC4E-97F597629D20}"/>
                </a:ext>
              </a:extLst>
            </p:cNvPr>
            <p:cNvSpPr/>
            <p:nvPr/>
          </p:nvSpPr>
          <p:spPr>
            <a:xfrm rot="10800000">
              <a:off x="2864411" y="4094156"/>
              <a:ext cx="2470606" cy="871979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079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Хорда 8">
              <a:extLst>
                <a:ext uri="{FF2B5EF4-FFF2-40B4-BE49-F238E27FC236}">
                  <a16:creationId xmlns:a16="http://schemas.microsoft.com/office/drawing/2014/main" id="{DBC1D6FA-4AC4-C509-F8F1-1ED8D1019704}"/>
                </a:ext>
              </a:extLst>
            </p:cNvPr>
            <p:cNvSpPr/>
            <p:nvPr/>
          </p:nvSpPr>
          <p:spPr>
            <a:xfrm rot="1346623">
              <a:off x="5104363" y="4352453"/>
              <a:ext cx="355387" cy="355387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7428DD67-071B-B364-8FCA-96A0D1047CFB}"/>
                </a:ext>
              </a:extLst>
            </p:cNvPr>
            <p:cNvSpPr/>
            <p:nvPr/>
          </p:nvSpPr>
          <p:spPr>
            <a:xfrm>
              <a:off x="2930029" y="4156877"/>
              <a:ext cx="232682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400" dirty="0" err="1">
                  <a:solidFill>
                    <a:schemeClr val="bg1"/>
                  </a:solidFill>
                </a:rPr>
                <a:t>amet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consectetuer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adipiscing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elit</a:t>
              </a:r>
              <a:r>
                <a:rPr lang="en-US" sz="1400" dirty="0">
                  <a:solidFill>
                    <a:schemeClr val="bg1"/>
                  </a:solidFill>
                </a:rPr>
                <a:t>, sed diam </a:t>
              </a:r>
              <a:r>
                <a:rPr lang="en-US" sz="1400" dirty="0" err="1">
                  <a:solidFill>
                    <a:schemeClr val="bg1"/>
                  </a:solidFill>
                </a:rPr>
                <a:t>nonummy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nibh</a:t>
              </a:r>
              <a:r>
                <a:rPr lang="en-US" sz="1400" dirty="0">
                  <a:solidFill>
                    <a:schemeClr val="bg1"/>
                  </a:solidFill>
                </a:rPr>
                <a:t>.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0F17AE8-E30F-85E4-8D0F-4A8F6B80D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32848" y="4406543"/>
              <a:ext cx="239332" cy="239332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85BE323-F07F-9739-D1A5-F764A9451694}"/>
              </a:ext>
            </a:extLst>
          </p:cNvPr>
          <p:cNvGrpSpPr/>
          <p:nvPr/>
        </p:nvGrpSpPr>
        <p:grpSpPr>
          <a:xfrm>
            <a:off x="1269098" y="2996415"/>
            <a:ext cx="2620215" cy="920422"/>
            <a:chOff x="2799098" y="2967931"/>
            <a:chExt cx="2620215" cy="920422"/>
          </a:xfrm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368E375B-8137-A8F1-B1DC-20A84DFB4A20}"/>
                </a:ext>
              </a:extLst>
            </p:cNvPr>
            <p:cNvSpPr/>
            <p:nvPr/>
          </p:nvSpPr>
          <p:spPr>
            <a:xfrm rot="10800000">
              <a:off x="2799098" y="2967931"/>
              <a:ext cx="2519049" cy="920422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bg1"/>
            </a:solidFill>
            <a:ln w="107950">
              <a:noFill/>
            </a:ln>
            <a:effectLst>
              <a:outerShdw blurRad="635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A81C5974-7A48-4D7F-2667-DAB5E361C8EB}"/>
                </a:ext>
              </a:extLst>
            </p:cNvPr>
            <p:cNvSpPr/>
            <p:nvPr/>
          </p:nvSpPr>
          <p:spPr>
            <a:xfrm rot="10800000">
              <a:off x="2823320" y="2992152"/>
              <a:ext cx="2470606" cy="871979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079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5" name="Хорда 14">
              <a:extLst>
                <a:ext uri="{FF2B5EF4-FFF2-40B4-BE49-F238E27FC236}">
                  <a16:creationId xmlns:a16="http://schemas.microsoft.com/office/drawing/2014/main" id="{1AD5D532-4DD8-A5C7-D95E-261835A7DACB}"/>
                </a:ext>
              </a:extLst>
            </p:cNvPr>
            <p:cNvSpPr/>
            <p:nvPr/>
          </p:nvSpPr>
          <p:spPr>
            <a:xfrm rot="1346623">
              <a:off x="5063926" y="3293203"/>
              <a:ext cx="355387" cy="355387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4A1A517-DCD0-786E-4CED-76AE863B74BF}"/>
                </a:ext>
              </a:extLst>
            </p:cNvPr>
            <p:cNvSpPr/>
            <p:nvPr/>
          </p:nvSpPr>
          <p:spPr>
            <a:xfrm>
              <a:off x="2888939" y="3056048"/>
              <a:ext cx="232682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400" dirty="0" err="1">
                  <a:solidFill>
                    <a:schemeClr val="bg1"/>
                  </a:solidFill>
                </a:rPr>
                <a:t>amet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consectetuer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adipiscing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elit</a:t>
              </a:r>
              <a:r>
                <a:rPr lang="en-US" sz="1400" dirty="0">
                  <a:solidFill>
                    <a:schemeClr val="bg1"/>
                  </a:solidFill>
                </a:rPr>
                <a:t>, sed diam </a:t>
              </a:r>
              <a:r>
                <a:rPr lang="en-US" sz="1400" dirty="0" err="1">
                  <a:solidFill>
                    <a:schemeClr val="bg1"/>
                  </a:solidFill>
                </a:rPr>
                <a:t>nonummy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nibh</a:t>
              </a:r>
              <a:r>
                <a:rPr lang="en-US" sz="1400" dirty="0">
                  <a:solidFill>
                    <a:schemeClr val="bg1"/>
                  </a:solidFill>
                </a:rPr>
                <a:t>.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6698749-9C7B-EBB8-7604-C49B7E45B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90617" y="3303322"/>
              <a:ext cx="241770" cy="24177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1A733B0-8418-336E-8466-0BE837B7636A}"/>
              </a:ext>
            </a:extLst>
          </p:cNvPr>
          <p:cNvGrpSpPr/>
          <p:nvPr/>
        </p:nvGrpSpPr>
        <p:grpSpPr>
          <a:xfrm>
            <a:off x="5222153" y="2512484"/>
            <a:ext cx="2604698" cy="920422"/>
            <a:chOff x="6752153" y="2484000"/>
            <a:chExt cx="2604698" cy="920422"/>
          </a:xfrm>
        </p:grpSpPr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A1415B76-5263-E976-1CA3-423C665A3CD3}"/>
                </a:ext>
              </a:extLst>
            </p:cNvPr>
            <p:cNvSpPr/>
            <p:nvPr/>
          </p:nvSpPr>
          <p:spPr>
            <a:xfrm>
              <a:off x="6837802" y="2484000"/>
              <a:ext cx="2519049" cy="920422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bg1"/>
            </a:solidFill>
            <a:ln w="107950">
              <a:noFill/>
            </a:ln>
            <a:effectLst>
              <a:outerShdw blurRad="635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D820CA81-BE37-54FD-A2CB-ABA3FE6BA36C}"/>
                </a:ext>
              </a:extLst>
            </p:cNvPr>
            <p:cNvSpPr/>
            <p:nvPr/>
          </p:nvSpPr>
          <p:spPr>
            <a:xfrm>
              <a:off x="6862023" y="2508222"/>
              <a:ext cx="2470606" cy="871979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079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1" name="Хорда 20">
              <a:extLst>
                <a:ext uri="{FF2B5EF4-FFF2-40B4-BE49-F238E27FC236}">
                  <a16:creationId xmlns:a16="http://schemas.microsoft.com/office/drawing/2014/main" id="{15651FAB-E475-AE57-FDDC-105D83AEB14D}"/>
                </a:ext>
              </a:extLst>
            </p:cNvPr>
            <p:cNvSpPr/>
            <p:nvPr/>
          </p:nvSpPr>
          <p:spPr>
            <a:xfrm rot="12146623">
              <a:off x="6752153" y="2766517"/>
              <a:ext cx="355387" cy="355387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D0312729-A5D0-0F67-4E5A-17243779D84D}"/>
                </a:ext>
              </a:extLst>
            </p:cNvPr>
            <p:cNvSpPr/>
            <p:nvPr/>
          </p:nvSpPr>
          <p:spPr>
            <a:xfrm>
              <a:off x="7030029" y="2561923"/>
              <a:ext cx="232682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400" dirty="0" err="1">
                  <a:solidFill>
                    <a:schemeClr val="bg1"/>
                  </a:solidFill>
                </a:rPr>
                <a:t>amet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consectetuer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adipiscing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elit</a:t>
              </a:r>
              <a:r>
                <a:rPr lang="en-US" sz="1400" dirty="0">
                  <a:solidFill>
                    <a:schemeClr val="bg1"/>
                  </a:solidFill>
                </a:rPr>
                <a:t>, sed diam </a:t>
              </a:r>
              <a:r>
                <a:rPr lang="en-US" sz="1400" dirty="0" err="1">
                  <a:solidFill>
                    <a:schemeClr val="bg1"/>
                  </a:solidFill>
                </a:rPr>
                <a:t>nonummy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nibh</a:t>
              </a:r>
              <a:r>
                <a:rPr lang="en-US" sz="1400" dirty="0">
                  <a:solidFill>
                    <a:schemeClr val="bg1"/>
                  </a:solidFill>
                </a:rPr>
                <a:t>.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1500DBA-0AFC-9FAA-9D61-27CB4FC79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62023" y="2823610"/>
              <a:ext cx="241200" cy="241200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870D089-0E18-BCF6-FA2B-4415E47E3172}"/>
              </a:ext>
            </a:extLst>
          </p:cNvPr>
          <p:cNvGrpSpPr/>
          <p:nvPr/>
        </p:nvGrpSpPr>
        <p:grpSpPr>
          <a:xfrm>
            <a:off x="5233982" y="3658492"/>
            <a:ext cx="2604698" cy="920422"/>
            <a:chOff x="6763982" y="3630008"/>
            <a:chExt cx="2604698" cy="920422"/>
          </a:xfrm>
        </p:grpSpPr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E72E89B3-28C5-C02B-21D9-B8DB2A86A2CC}"/>
                </a:ext>
              </a:extLst>
            </p:cNvPr>
            <p:cNvSpPr/>
            <p:nvPr/>
          </p:nvSpPr>
          <p:spPr>
            <a:xfrm>
              <a:off x="6849631" y="3630008"/>
              <a:ext cx="2519049" cy="920422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bg1"/>
            </a:solidFill>
            <a:ln w="107950">
              <a:noFill/>
            </a:ln>
            <a:effectLst>
              <a:outerShdw blurRad="635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6A97A7C6-ECDE-BA60-3C3E-7C72CB94B362}"/>
                </a:ext>
              </a:extLst>
            </p:cNvPr>
            <p:cNvSpPr/>
            <p:nvPr/>
          </p:nvSpPr>
          <p:spPr>
            <a:xfrm>
              <a:off x="6873852" y="3654230"/>
              <a:ext cx="2470606" cy="871979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079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7" name="Хорда 26">
              <a:extLst>
                <a:ext uri="{FF2B5EF4-FFF2-40B4-BE49-F238E27FC236}">
                  <a16:creationId xmlns:a16="http://schemas.microsoft.com/office/drawing/2014/main" id="{60D4F922-8927-E8A5-A8EA-1353F7288EF1}"/>
                </a:ext>
              </a:extLst>
            </p:cNvPr>
            <p:cNvSpPr/>
            <p:nvPr/>
          </p:nvSpPr>
          <p:spPr>
            <a:xfrm rot="12146623">
              <a:off x="6763982" y="3912525"/>
              <a:ext cx="355387" cy="355387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78ECE54B-DB9B-5F8A-9E36-32CDF22939BC}"/>
                </a:ext>
              </a:extLst>
            </p:cNvPr>
            <p:cNvSpPr/>
            <p:nvPr/>
          </p:nvSpPr>
          <p:spPr>
            <a:xfrm>
              <a:off x="7041857" y="3681589"/>
              <a:ext cx="232682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400" dirty="0" err="1">
                  <a:solidFill>
                    <a:schemeClr val="bg1"/>
                  </a:solidFill>
                </a:rPr>
                <a:t>amet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consectetuer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adipiscing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elit</a:t>
              </a:r>
              <a:r>
                <a:rPr lang="en-US" sz="1400" dirty="0">
                  <a:solidFill>
                    <a:schemeClr val="bg1"/>
                  </a:solidFill>
                </a:rPr>
                <a:t>, sed diam </a:t>
              </a:r>
              <a:r>
                <a:rPr lang="en-US" sz="1400" dirty="0" err="1">
                  <a:solidFill>
                    <a:schemeClr val="bg1"/>
                  </a:solidFill>
                </a:rPr>
                <a:t>nonummy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nibh</a:t>
              </a:r>
              <a:r>
                <a:rPr lang="en-US" sz="1400" dirty="0">
                  <a:solidFill>
                    <a:schemeClr val="bg1"/>
                  </a:solidFill>
                </a:rPr>
                <a:t>.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B5A622CC-BAEC-C0C8-E824-901C89C32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49629" y="3965683"/>
              <a:ext cx="241200" cy="241200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33A87D4-1089-892C-9260-93D1D415BFD6}"/>
              </a:ext>
            </a:extLst>
          </p:cNvPr>
          <p:cNvGrpSpPr/>
          <p:nvPr/>
        </p:nvGrpSpPr>
        <p:grpSpPr>
          <a:xfrm>
            <a:off x="5246374" y="4793746"/>
            <a:ext cx="2604698" cy="920422"/>
            <a:chOff x="6776374" y="4765262"/>
            <a:chExt cx="2604698" cy="920422"/>
          </a:xfrm>
        </p:grpSpPr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4731D2D9-A60B-D120-8DF1-3900EE6E517B}"/>
                </a:ext>
              </a:extLst>
            </p:cNvPr>
            <p:cNvSpPr/>
            <p:nvPr/>
          </p:nvSpPr>
          <p:spPr>
            <a:xfrm>
              <a:off x="6862023" y="4765262"/>
              <a:ext cx="2519049" cy="920422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bg1"/>
            </a:solidFill>
            <a:ln w="107950">
              <a:noFill/>
            </a:ln>
            <a:effectLst>
              <a:outerShdw blurRad="635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881041A7-53DA-0996-8019-50CB209D6BEE}"/>
                </a:ext>
              </a:extLst>
            </p:cNvPr>
            <p:cNvSpPr/>
            <p:nvPr/>
          </p:nvSpPr>
          <p:spPr>
            <a:xfrm>
              <a:off x="6886244" y="4789484"/>
              <a:ext cx="2470606" cy="871979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079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33" name="Хорда 32">
              <a:extLst>
                <a:ext uri="{FF2B5EF4-FFF2-40B4-BE49-F238E27FC236}">
                  <a16:creationId xmlns:a16="http://schemas.microsoft.com/office/drawing/2014/main" id="{E3FCDF74-AC5A-79E9-AC3E-D83259443048}"/>
                </a:ext>
              </a:extLst>
            </p:cNvPr>
            <p:cNvSpPr/>
            <p:nvPr/>
          </p:nvSpPr>
          <p:spPr>
            <a:xfrm rot="12146623">
              <a:off x="6776374" y="5047779"/>
              <a:ext cx="355387" cy="355387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D7FECCBF-B158-B36D-C3F1-85D1674BC7A2}"/>
                </a:ext>
              </a:extLst>
            </p:cNvPr>
            <p:cNvSpPr/>
            <p:nvPr/>
          </p:nvSpPr>
          <p:spPr>
            <a:xfrm>
              <a:off x="7030029" y="4852205"/>
              <a:ext cx="232682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Lorem ipsum </a:t>
              </a:r>
              <a:r>
                <a:rPr lang="en-US" sz="1400" dirty="0" err="1">
                  <a:solidFill>
                    <a:schemeClr val="bg1"/>
                  </a:solidFill>
                </a:rPr>
                <a:t>dzolor</a:t>
              </a:r>
              <a:r>
                <a:rPr lang="en-US" sz="1400" dirty="0">
                  <a:solidFill>
                    <a:schemeClr val="bg1"/>
                  </a:solidFill>
                </a:rPr>
                <a:t> sit </a:t>
              </a:r>
              <a:r>
                <a:rPr lang="en-US" sz="1400" dirty="0" err="1">
                  <a:solidFill>
                    <a:schemeClr val="bg1"/>
                  </a:solidFill>
                </a:rPr>
                <a:t>amet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consectetuer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adipiscing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elit</a:t>
              </a:r>
              <a:r>
                <a:rPr lang="en-US" sz="1400" dirty="0">
                  <a:solidFill>
                    <a:schemeClr val="bg1"/>
                  </a:solidFill>
                </a:rPr>
                <a:t>, sed diam </a:t>
              </a:r>
              <a:r>
                <a:rPr lang="en-US" sz="1400" dirty="0" err="1">
                  <a:solidFill>
                    <a:schemeClr val="bg1"/>
                  </a:solidFill>
                </a:rPr>
                <a:t>nonummy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nibh</a:t>
              </a:r>
              <a:r>
                <a:rPr lang="en-US" sz="1400" dirty="0">
                  <a:solidFill>
                    <a:schemeClr val="bg1"/>
                  </a:solidFill>
                </a:rPr>
                <a:t>.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A4CF4F27-E4A4-CC8E-11D4-0F46D584C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62021" y="5080322"/>
              <a:ext cx="241200" cy="24120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C288328C-7DDB-0CD4-FA76-6365BE8D0936}"/>
              </a:ext>
            </a:extLst>
          </p:cNvPr>
          <p:cNvGrpSpPr/>
          <p:nvPr/>
        </p:nvGrpSpPr>
        <p:grpSpPr>
          <a:xfrm>
            <a:off x="1274417" y="1900481"/>
            <a:ext cx="2619561" cy="920422"/>
            <a:chOff x="2804417" y="1871997"/>
            <a:chExt cx="2619561" cy="920422"/>
          </a:xfrm>
        </p:grpSpPr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1BD7AF26-2BD9-B8EA-EED6-7348C4E99EB0}"/>
                </a:ext>
              </a:extLst>
            </p:cNvPr>
            <p:cNvSpPr/>
            <p:nvPr/>
          </p:nvSpPr>
          <p:spPr>
            <a:xfrm rot="10800000">
              <a:off x="2804417" y="1871997"/>
              <a:ext cx="2519049" cy="920422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bg1"/>
            </a:solidFill>
            <a:ln w="107950">
              <a:noFill/>
            </a:ln>
            <a:effectLst>
              <a:outerShdw blurRad="635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2AF18E46-0D1B-873E-B0FE-1BE56654CD40}"/>
                </a:ext>
              </a:extLst>
            </p:cNvPr>
            <p:cNvSpPr/>
            <p:nvPr/>
          </p:nvSpPr>
          <p:spPr>
            <a:xfrm rot="10800000">
              <a:off x="2828639" y="1892420"/>
              <a:ext cx="2470606" cy="871979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079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39" name="Хорда 38">
              <a:extLst>
                <a:ext uri="{FF2B5EF4-FFF2-40B4-BE49-F238E27FC236}">
                  <a16:creationId xmlns:a16="http://schemas.microsoft.com/office/drawing/2014/main" id="{402C6BE1-F5AB-57AD-D00D-1AF1F045FDAB}"/>
                </a:ext>
              </a:extLst>
            </p:cNvPr>
            <p:cNvSpPr/>
            <p:nvPr/>
          </p:nvSpPr>
          <p:spPr>
            <a:xfrm rot="1346623">
              <a:off x="5068591" y="2150717"/>
              <a:ext cx="355387" cy="355387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D5194535-493B-6FA7-A1D5-19D47BFD698A}"/>
                </a:ext>
              </a:extLst>
            </p:cNvPr>
            <p:cNvSpPr/>
            <p:nvPr/>
          </p:nvSpPr>
          <p:spPr>
            <a:xfrm>
              <a:off x="2873639" y="1947810"/>
              <a:ext cx="232682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400" dirty="0" err="1">
                  <a:solidFill>
                    <a:schemeClr val="bg1"/>
                  </a:solidFill>
                </a:rPr>
                <a:t>amet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consectetuer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adipiscing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elit</a:t>
              </a:r>
              <a:r>
                <a:rPr lang="en-US" sz="1400" dirty="0">
                  <a:solidFill>
                    <a:schemeClr val="bg1"/>
                  </a:solidFill>
                </a:rPr>
                <a:t>, sed diam </a:t>
              </a:r>
              <a:r>
                <a:rPr lang="en-US" sz="1400" dirty="0" err="1">
                  <a:solidFill>
                    <a:schemeClr val="bg1"/>
                  </a:solidFill>
                </a:rPr>
                <a:t>nonummy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nibh</a:t>
              </a:r>
              <a:r>
                <a:rPr lang="en-US" sz="1400" dirty="0">
                  <a:solidFill>
                    <a:schemeClr val="bg1"/>
                  </a:solidFill>
                </a:rPr>
                <a:t>.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52118E4-4D9C-5369-4892-6A501B795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103045" y="2194370"/>
              <a:ext cx="241200" cy="241200"/>
            </a:xfrm>
            <a:prstGeom prst="rect">
              <a:avLst/>
            </a:prstGeom>
          </p:spPr>
        </p:pic>
      </p:grpSp>
      <p:sp>
        <p:nvSpPr>
          <p:cNvPr id="42" name="Шестиугольник 41">
            <a:extLst>
              <a:ext uri="{FF2B5EF4-FFF2-40B4-BE49-F238E27FC236}">
                <a16:creationId xmlns:a16="http://schemas.microsoft.com/office/drawing/2014/main" id="{46B2B409-774A-DB61-5374-49360F6193C9}"/>
              </a:ext>
            </a:extLst>
          </p:cNvPr>
          <p:cNvSpPr/>
          <p:nvPr/>
        </p:nvSpPr>
        <p:spPr>
          <a:xfrm>
            <a:off x="4441170" y="2230272"/>
            <a:ext cx="262582" cy="226364"/>
          </a:xfrm>
          <a:prstGeom prst="hexag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Шестиугольник 42">
            <a:extLst>
              <a:ext uri="{FF2B5EF4-FFF2-40B4-BE49-F238E27FC236}">
                <a16:creationId xmlns:a16="http://schemas.microsoft.com/office/drawing/2014/main" id="{2B788600-DD01-2DD2-5E14-04B7DB29035B}"/>
              </a:ext>
            </a:extLst>
          </p:cNvPr>
          <p:cNvSpPr/>
          <p:nvPr/>
        </p:nvSpPr>
        <p:spPr>
          <a:xfrm>
            <a:off x="4437091" y="2843040"/>
            <a:ext cx="262582" cy="226364"/>
          </a:xfrm>
          <a:prstGeom prst="hexag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естиугольник 43">
            <a:extLst>
              <a:ext uri="{FF2B5EF4-FFF2-40B4-BE49-F238E27FC236}">
                <a16:creationId xmlns:a16="http://schemas.microsoft.com/office/drawing/2014/main" id="{F6382F5F-C8A9-09BB-4821-FBF519F530F8}"/>
              </a:ext>
            </a:extLst>
          </p:cNvPr>
          <p:cNvSpPr/>
          <p:nvPr/>
        </p:nvSpPr>
        <p:spPr>
          <a:xfrm>
            <a:off x="4441170" y="3386198"/>
            <a:ext cx="262582" cy="226364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Шестиугольник 44">
            <a:extLst>
              <a:ext uri="{FF2B5EF4-FFF2-40B4-BE49-F238E27FC236}">
                <a16:creationId xmlns:a16="http://schemas.microsoft.com/office/drawing/2014/main" id="{0259316E-1784-97F1-67A0-E01ED41BE98F}"/>
              </a:ext>
            </a:extLst>
          </p:cNvPr>
          <p:cNvSpPr/>
          <p:nvPr/>
        </p:nvSpPr>
        <p:spPr>
          <a:xfrm>
            <a:off x="4441170" y="3967208"/>
            <a:ext cx="262582" cy="226364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Шестиугольник 45">
            <a:extLst>
              <a:ext uri="{FF2B5EF4-FFF2-40B4-BE49-F238E27FC236}">
                <a16:creationId xmlns:a16="http://schemas.microsoft.com/office/drawing/2014/main" id="{55C808D6-59FF-D613-50A6-87B65C34D428}"/>
              </a:ext>
            </a:extLst>
          </p:cNvPr>
          <p:cNvSpPr/>
          <p:nvPr/>
        </p:nvSpPr>
        <p:spPr>
          <a:xfrm>
            <a:off x="4441170" y="4550352"/>
            <a:ext cx="262582" cy="226364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id="{522D515C-A372-CD00-699F-AF5ED5C4F937}"/>
              </a:ext>
            </a:extLst>
          </p:cNvPr>
          <p:cNvSpPr/>
          <p:nvPr/>
        </p:nvSpPr>
        <p:spPr>
          <a:xfrm>
            <a:off x="4441170" y="5091378"/>
            <a:ext cx="262582" cy="226364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F5BA0F3-5E3F-3835-7026-A0273EBA452F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73661-ED97-4A15-B793-FDA613E0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E55F13-1A48-4202-90BC-A02A4CF63B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39600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76B1F05-FE4C-440A-B924-3E7BE3C9447F}"/>
              </a:ext>
            </a:extLst>
          </p:cNvPr>
          <p:cNvSpPr txBox="1">
            <a:spLocks/>
          </p:cNvSpPr>
          <p:nvPr/>
        </p:nvSpPr>
        <p:spPr>
          <a:xfrm>
            <a:off x="5241000" y="1825625"/>
            <a:ext cx="396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2970F7-D38E-993D-F8A2-0857BE9263BF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9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EF93C-3728-9F50-9601-9A33EDD1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538C8A-B982-E8D4-F85B-C3E3EC7841B7}"/>
              </a:ext>
            </a:extLst>
          </p:cNvPr>
          <p:cNvSpPr/>
          <p:nvPr/>
        </p:nvSpPr>
        <p:spPr>
          <a:xfrm>
            <a:off x="1607559" y="2329248"/>
            <a:ext cx="2886075" cy="318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3A8D6C5-A703-9CA3-D2CB-3EC8BAABFAEB}"/>
              </a:ext>
            </a:extLst>
          </p:cNvPr>
          <p:cNvSpPr/>
          <p:nvPr/>
        </p:nvSpPr>
        <p:spPr>
          <a:xfrm>
            <a:off x="2674359" y="1987946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D0B0C-4CA3-0B10-1DE9-24A48D52F989}"/>
              </a:ext>
            </a:extLst>
          </p:cNvPr>
          <p:cNvSpPr txBox="1"/>
          <p:nvPr/>
        </p:nvSpPr>
        <p:spPr>
          <a:xfrm>
            <a:off x="2683885" y="197327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E77D87-D50C-59B4-38DC-AA67BCC02801}"/>
              </a:ext>
            </a:extLst>
          </p:cNvPr>
          <p:cNvSpPr/>
          <p:nvPr/>
        </p:nvSpPr>
        <p:spPr>
          <a:xfrm>
            <a:off x="4679657" y="2329248"/>
            <a:ext cx="2886075" cy="3180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A7CEC8D-C10C-225F-EC73-F25FAE5AFF1A}"/>
              </a:ext>
            </a:extLst>
          </p:cNvPr>
          <p:cNvSpPr txBox="1">
            <a:spLocks/>
          </p:cNvSpPr>
          <p:nvPr/>
        </p:nvSpPr>
        <p:spPr>
          <a:xfrm>
            <a:off x="4679656" y="2767397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DC2E04D-5023-5577-C9CF-3D4A5139C6CF}"/>
              </a:ext>
            </a:extLst>
          </p:cNvPr>
          <p:cNvSpPr/>
          <p:nvPr/>
        </p:nvSpPr>
        <p:spPr>
          <a:xfrm>
            <a:off x="5746457" y="1987946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19134B-AF9A-A6CC-FB08-ACC0E61E438B}"/>
              </a:ext>
            </a:extLst>
          </p:cNvPr>
          <p:cNvSpPr txBox="1"/>
          <p:nvPr/>
        </p:nvSpPr>
        <p:spPr>
          <a:xfrm>
            <a:off x="5755982" y="199861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F9CB61B9-B4FD-D897-4DAF-0564CE94A316}"/>
              </a:ext>
            </a:extLst>
          </p:cNvPr>
          <p:cNvSpPr txBox="1">
            <a:spLocks/>
          </p:cNvSpPr>
          <p:nvPr/>
        </p:nvSpPr>
        <p:spPr>
          <a:xfrm>
            <a:off x="1632955" y="2767397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35444F04-9C44-2ABA-369A-43D5A27F82B4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4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DF3A2-EF4C-4128-B47C-CF73C77E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7C6BCEA1-CAD1-49A8-8B2F-1666860E05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492998"/>
              </p:ext>
            </p:extLst>
          </p:nvPr>
        </p:nvGraphicFramePr>
        <p:xfrm>
          <a:off x="838200" y="1899000"/>
          <a:ext cx="8227800" cy="40499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5695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05695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05695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05695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785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Insert text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8A61A-1374-53F0-9EFA-51C52E15990D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E65F5-7B0C-4C30-9B9A-5BBAA5EE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A718A-4B24-4C9B-9521-31BFE72FC7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sz="2800" dirty="0"/>
              <a:t>Free Presentation templates from</a:t>
            </a:r>
            <a:r>
              <a:rPr lang="ru-RU" sz="2800" dirty="0"/>
              <a:t>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en-US" dirty="0"/>
              <a:t>Icons designed by Vectors Market from </a:t>
            </a:r>
            <a:r>
              <a:rPr lang="en-US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 by </a:t>
            </a:r>
            <a:r>
              <a:rPr lang="en-US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kjpargeter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on </a:t>
            </a:r>
            <a:r>
              <a:rPr lang="en-US" dirty="0" err="1"/>
              <a:t>Freepik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 by </a:t>
            </a:r>
            <a:r>
              <a:rPr lang="en-US" dirty="0" err="1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starline</a:t>
            </a:r>
            <a:r>
              <a:rPr lang="en-US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/>
              <a:t>on </a:t>
            </a:r>
            <a:r>
              <a:rPr lang="en-US" dirty="0" err="1"/>
              <a:t>Freepik</a:t>
            </a:r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21C4D90D-A871-0237-C4ED-139620162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700</Words>
  <Application>Microsoft Office PowerPoint</Application>
  <PresentationFormat>Widescreen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Golden  Planet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Golden Planet Presentation Template from free-slides.net</dc:title>
  <dc:creator>Юрий Козырев</dc:creator>
  <cp:lastModifiedBy>User Obstinate</cp:lastModifiedBy>
  <cp:revision>10</cp:revision>
  <dcterms:created xsi:type="dcterms:W3CDTF">2021-02-04T08:30:43Z</dcterms:created>
  <dcterms:modified xsi:type="dcterms:W3CDTF">2023-08-29T05:10:44Z</dcterms:modified>
</cp:coreProperties>
</file>