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7" r:id="rId5"/>
    <p:sldId id="264" r:id="rId6"/>
    <p:sldId id="258" r:id="rId7"/>
    <p:sldId id="263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46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54-4666-A846-F882A6BF1B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54-4666-A846-F882A6BF1B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54-4666-A846-F882A6BF1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30578128"/>
        <c:axId val="230587248"/>
      </c:barChart>
      <c:catAx>
        <c:axId val="23057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87248"/>
        <c:crosses val="autoZero"/>
        <c:auto val="1"/>
        <c:lblAlgn val="ctr"/>
        <c:lblOffset val="100"/>
        <c:noMultiLvlLbl val="0"/>
      </c:catAx>
      <c:valAx>
        <c:axId val="23058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57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5AFF55D-A02F-1AF7-E8DE-DDAB78002EBA}"/>
              </a:ext>
            </a:extLst>
          </p:cNvPr>
          <p:cNvSpPr/>
          <p:nvPr userDrawn="1"/>
        </p:nvSpPr>
        <p:spPr>
          <a:xfrm>
            <a:off x="0" y="5349765"/>
            <a:ext cx="12192000" cy="1508235"/>
          </a:xfrm>
          <a:prstGeom prst="rect">
            <a:avLst/>
          </a:prstGeom>
          <a:solidFill>
            <a:srgbClr val="E9E9E9">
              <a:alpha val="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159" y="5349765"/>
            <a:ext cx="11369332" cy="1270281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999124"/>
            <a:ext cx="11530199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34" y="507538"/>
            <a:ext cx="8997206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pic>
        <p:nvPicPr>
          <p:cNvPr id="8" name="Рисунок 7" descr="Изображение выглядит как мультимедиа, Плоский дисплей, Устройство отображения, Электронное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7E3A7DDC-0E1C-604C-1579-E7EE1E6BBA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596055" cy="203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1F2824A-B043-02D8-C944-B23FBD32321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0C58E3-4141-70EC-5BB9-54419A774B9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3FEB3B06-AAA8-D93D-6B19-F1BA29B5F8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network-connection-graphic-overlay-background-computer-screen_16448058.htm#page=2&amp;query=global%20marketing&amp;position=16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Global Market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367333" y="1638920"/>
            <a:ext cx="748357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6766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56766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56766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56766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41980" y="3055161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1297650" y="2621612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1757100" y="4793644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ED33566-231D-503A-0416-11165505006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322" y="2298987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Тележка для покупок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6983" y="2298987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A634D0A-60C2-6B7C-8FE1-6D4C762B881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ECCF2-DA6D-DAE6-F065-74A071F2A97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73B6EF95-3829-613C-633F-664F54BFDC9A}"/>
              </a:ext>
            </a:extLst>
          </p:cNvPr>
          <p:cNvGrpSpPr/>
          <p:nvPr/>
        </p:nvGrpSpPr>
        <p:grpSpPr>
          <a:xfrm>
            <a:off x="1181669" y="2393344"/>
            <a:ext cx="1620000" cy="3808312"/>
            <a:chOff x="1181669" y="2393344"/>
            <a:chExt cx="1620000" cy="3808312"/>
          </a:xfrm>
        </p:grpSpPr>
        <p:sp>
          <p:nvSpPr>
            <p:cNvPr id="32" name="Прямоугольник: скругленные углы 31">
              <a:extLst>
                <a:ext uri="{FF2B5EF4-FFF2-40B4-BE49-F238E27FC236}">
                  <a16:creationId xmlns:a16="http://schemas.microsoft.com/office/drawing/2014/main" id="{E65A0B00-EC8B-0953-A084-C508D7896112}"/>
                </a:ext>
              </a:extLst>
            </p:cNvPr>
            <p:cNvSpPr/>
            <p:nvPr/>
          </p:nvSpPr>
          <p:spPr>
            <a:xfrm>
              <a:off x="1181669" y="2393344"/>
              <a:ext cx="1620000" cy="3493312"/>
            </a:xfrm>
            <a:prstGeom prst="roundRect">
              <a:avLst>
                <a:gd name="adj" fmla="val 3239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id="{E6570731-5179-BE1F-C0DB-47F6816C0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87437" y="2569507"/>
              <a:ext cx="396000" cy="396000"/>
            </a:xfrm>
            <a:prstGeom prst="rect">
              <a:avLst/>
            </a:prstGeom>
          </p:spPr>
        </p:pic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8CAD6E14-68D7-74B3-D60B-E20F0755334D}"/>
                </a:ext>
              </a:extLst>
            </p:cNvPr>
            <p:cNvSpPr/>
            <p:nvPr/>
          </p:nvSpPr>
          <p:spPr>
            <a:xfrm>
              <a:off x="1676668" y="5571656"/>
              <a:ext cx="630000" cy="630000"/>
            </a:xfrm>
            <a:prstGeom prst="ellipse">
              <a:avLst/>
            </a:prstGeom>
            <a:ln>
              <a:noFill/>
            </a:ln>
            <a:effectLst>
              <a:outerShdw blurRad="177800" dist="38100" dir="18900000" sx="111000" sy="111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8547BD-EAE2-B1CC-A428-AC10FDA75362}"/>
                </a:ext>
              </a:extLst>
            </p:cNvPr>
            <p:cNvSpPr txBox="1"/>
            <p:nvPr/>
          </p:nvSpPr>
          <p:spPr>
            <a:xfrm>
              <a:off x="1769491" y="568660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01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F8DC5B-6C79-F3F6-B956-5780CB6EA38C}"/>
                </a:ext>
              </a:extLst>
            </p:cNvPr>
            <p:cNvSpPr txBox="1"/>
            <p:nvPr/>
          </p:nvSpPr>
          <p:spPr>
            <a:xfrm>
              <a:off x="1249166" y="3302374"/>
              <a:ext cx="148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</a:t>
              </a:r>
              <a:endParaRPr lang="ru-RU" sz="14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0D8B4A1-F54D-940E-925F-3098B32B7547}"/>
                </a:ext>
              </a:extLst>
            </p:cNvPr>
            <p:cNvSpPr txBox="1"/>
            <p:nvPr/>
          </p:nvSpPr>
          <p:spPr>
            <a:xfrm>
              <a:off x="1242937" y="4497460"/>
              <a:ext cx="148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1"/>
                  </a:solidFill>
                </a:rPr>
                <a:t>Lorem ipsum</a:t>
              </a:r>
              <a:endParaRPr lang="ru-RU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3A91723-03EF-72D1-6DD7-A2912F9CB314}"/>
                </a:ext>
              </a:extLst>
            </p:cNvPr>
            <p:cNvSpPr txBox="1"/>
            <p:nvPr/>
          </p:nvSpPr>
          <p:spPr>
            <a:xfrm>
              <a:off x="1279803" y="4817713"/>
              <a:ext cx="148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dolor sit </a:t>
              </a:r>
              <a:r>
                <a:rPr lang="en-US" sz="1400" dirty="0" err="1"/>
                <a:t>amet</a:t>
              </a:r>
              <a:r>
                <a:rPr lang="en-US" sz="1400" dirty="0"/>
                <a:t> </a:t>
              </a:r>
              <a:endParaRPr lang="ru-RU" sz="1400" dirty="0"/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7723459F-AB5F-07DF-0802-24BE9969781E}"/>
              </a:ext>
            </a:extLst>
          </p:cNvPr>
          <p:cNvGrpSpPr/>
          <p:nvPr/>
        </p:nvGrpSpPr>
        <p:grpSpPr>
          <a:xfrm>
            <a:off x="3967280" y="2367440"/>
            <a:ext cx="1620000" cy="3808312"/>
            <a:chOff x="3822896" y="2367440"/>
            <a:chExt cx="1620000" cy="3808312"/>
          </a:xfrm>
        </p:grpSpPr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5FB8ED46-6978-0BE5-6582-AE0870454864}"/>
                </a:ext>
              </a:extLst>
            </p:cNvPr>
            <p:cNvSpPr/>
            <p:nvPr/>
          </p:nvSpPr>
          <p:spPr>
            <a:xfrm>
              <a:off x="3822896" y="2367440"/>
              <a:ext cx="1620000" cy="3493312"/>
            </a:xfrm>
            <a:prstGeom prst="roundRect">
              <a:avLst>
                <a:gd name="adj" fmla="val 3239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9CD59D97-A57E-A50D-384F-2603EAA9F010}"/>
                </a:ext>
              </a:extLst>
            </p:cNvPr>
            <p:cNvSpPr/>
            <p:nvPr/>
          </p:nvSpPr>
          <p:spPr>
            <a:xfrm>
              <a:off x="4317895" y="5545752"/>
              <a:ext cx="630000" cy="63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77800" dist="38100" dir="18900000" sx="111000" sy="111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50C8316-5F71-38FA-9A55-C9C0884C0321}"/>
                </a:ext>
              </a:extLst>
            </p:cNvPr>
            <p:cNvSpPr txBox="1"/>
            <p:nvPr/>
          </p:nvSpPr>
          <p:spPr>
            <a:xfrm>
              <a:off x="4410718" y="566069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891531C-BBA0-9CFD-083A-BB5537F4B948}"/>
                </a:ext>
              </a:extLst>
            </p:cNvPr>
            <p:cNvSpPr txBox="1"/>
            <p:nvPr/>
          </p:nvSpPr>
          <p:spPr>
            <a:xfrm>
              <a:off x="3890393" y="3276470"/>
              <a:ext cx="148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</a:t>
              </a:r>
              <a:endParaRPr lang="ru-RU" sz="14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D7B17E1-02A8-8326-C01D-11DC921155CB}"/>
                </a:ext>
              </a:extLst>
            </p:cNvPr>
            <p:cNvSpPr txBox="1"/>
            <p:nvPr/>
          </p:nvSpPr>
          <p:spPr>
            <a:xfrm>
              <a:off x="3884164" y="4471556"/>
              <a:ext cx="148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2"/>
                  </a:solidFill>
                </a:rPr>
                <a:t>Lorem ipsum</a:t>
              </a:r>
              <a:endParaRPr lang="ru-RU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B6B4684-3989-F668-F907-1ECD2B458D1B}"/>
                </a:ext>
              </a:extLst>
            </p:cNvPr>
            <p:cNvSpPr txBox="1"/>
            <p:nvPr/>
          </p:nvSpPr>
          <p:spPr>
            <a:xfrm>
              <a:off x="3921030" y="4791809"/>
              <a:ext cx="148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dolor sit </a:t>
              </a:r>
              <a:r>
                <a:rPr lang="en-US" sz="1400" dirty="0" err="1"/>
                <a:t>amet</a:t>
              </a:r>
              <a:r>
                <a:rPr lang="en-US" sz="1400" dirty="0"/>
                <a:t> </a:t>
              </a:r>
              <a:endParaRPr lang="ru-RU" sz="1400" dirty="0"/>
            </a:p>
          </p:txBody>
        </p:sp>
        <p:pic>
          <p:nvPicPr>
            <p:cNvPr id="50" name="Рисунок 49">
              <a:extLst>
                <a:ext uri="{FF2B5EF4-FFF2-40B4-BE49-F238E27FC236}">
                  <a16:creationId xmlns:a16="http://schemas.microsoft.com/office/drawing/2014/main" id="{E1EAE2E3-D4DB-B884-CF96-007768267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4428664" y="2559553"/>
              <a:ext cx="396000" cy="396000"/>
            </a:xfrm>
            <a:prstGeom prst="rect">
              <a:avLst/>
            </a:prstGeom>
          </p:spPr>
        </p:pic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1E8CAEBA-412D-F311-F414-ACF1131D4A9E}"/>
              </a:ext>
            </a:extLst>
          </p:cNvPr>
          <p:cNvGrpSpPr/>
          <p:nvPr/>
        </p:nvGrpSpPr>
        <p:grpSpPr>
          <a:xfrm>
            <a:off x="6752891" y="2367440"/>
            <a:ext cx="1620000" cy="3808312"/>
            <a:chOff x="6681002" y="2367440"/>
            <a:chExt cx="1620000" cy="3808312"/>
          </a:xfrm>
        </p:grpSpPr>
        <p:sp>
          <p:nvSpPr>
            <p:cNvPr id="52" name="Прямоугольник: скругленные углы 51">
              <a:extLst>
                <a:ext uri="{FF2B5EF4-FFF2-40B4-BE49-F238E27FC236}">
                  <a16:creationId xmlns:a16="http://schemas.microsoft.com/office/drawing/2014/main" id="{F1CF1BF8-EC90-57BF-5588-3E326F277B27}"/>
                </a:ext>
              </a:extLst>
            </p:cNvPr>
            <p:cNvSpPr/>
            <p:nvPr/>
          </p:nvSpPr>
          <p:spPr>
            <a:xfrm>
              <a:off x="6681002" y="2367440"/>
              <a:ext cx="1620000" cy="3493312"/>
            </a:xfrm>
            <a:prstGeom prst="roundRect">
              <a:avLst>
                <a:gd name="adj" fmla="val 3239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61B9D2CB-AC55-D510-9EC0-ED3327AEE665}"/>
                </a:ext>
              </a:extLst>
            </p:cNvPr>
            <p:cNvSpPr/>
            <p:nvPr/>
          </p:nvSpPr>
          <p:spPr>
            <a:xfrm>
              <a:off x="7176001" y="5545752"/>
              <a:ext cx="630000" cy="63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177800" dist="38100" dir="18900000" sx="111000" sy="111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0827C7A-2613-8269-971C-5C3FFB3FB848}"/>
                </a:ext>
              </a:extLst>
            </p:cNvPr>
            <p:cNvSpPr txBox="1"/>
            <p:nvPr/>
          </p:nvSpPr>
          <p:spPr>
            <a:xfrm>
              <a:off x="7268824" y="566069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03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7F13823-5A10-020E-252F-9B9A7CDB05AF}"/>
                </a:ext>
              </a:extLst>
            </p:cNvPr>
            <p:cNvSpPr txBox="1"/>
            <p:nvPr/>
          </p:nvSpPr>
          <p:spPr>
            <a:xfrm>
              <a:off x="6748499" y="3276470"/>
              <a:ext cx="148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</a:t>
              </a:r>
              <a:endParaRPr lang="ru-RU" sz="14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D3F2A13-42DA-C6BC-7353-12E9D65909FE}"/>
                </a:ext>
              </a:extLst>
            </p:cNvPr>
            <p:cNvSpPr txBox="1"/>
            <p:nvPr/>
          </p:nvSpPr>
          <p:spPr>
            <a:xfrm>
              <a:off x="6742270" y="4471556"/>
              <a:ext cx="148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3"/>
                  </a:solidFill>
                </a:rPr>
                <a:t>Lorem ipsum</a:t>
              </a:r>
              <a:endParaRPr lang="ru-RU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7E69310-5A37-4B3F-9257-83D41971C4F4}"/>
                </a:ext>
              </a:extLst>
            </p:cNvPr>
            <p:cNvSpPr txBox="1"/>
            <p:nvPr/>
          </p:nvSpPr>
          <p:spPr>
            <a:xfrm>
              <a:off x="6779136" y="4791809"/>
              <a:ext cx="148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dolor sit </a:t>
              </a:r>
              <a:r>
                <a:rPr lang="en-US" sz="1400" dirty="0" err="1"/>
                <a:t>amet</a:t>
              </a:r>
              <a:r>
                <a:rPr lang="en-US" sz="1400" dirty="0"/>
                <a:t> </a:t>
              </a:r>
              <a:endParaRPr lang="ru-RU" sz="1400" dirty="0"/>
            </a:p>
          </p:txBody>
        </p:sp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57C7C211-85AB-4CF9-8084-B102EC1CB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 flipH="1">
              <a:off x="7286770" y="2566104"/>
              <a:ext cx="396000" cy="396000"/>
            </a:xfrm>
            <a:prstGeom prst="rect">
              <a:avLst/>
            </a:prstGeom>
          </p:spPr>
        </p:pic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51BEEB66-86FB-6CD0-EA41-A1681474C59D}"/>
              </a:ext>
            </a:extLst>
          </p:cNvPr>
          <p:cNvGrpSpPr/>
          <p:nvPr/>
        </p:nvGrpSpPr>
        <p:grpSpPr>
          <a:xfrm>
            <a:off x="9538501" y="2393344"/>
            <a:ext cx="1620000" cy="3808312"/>
            <a:chOff x="9538501" y="2393344"/>
            <a:chExt cx="1620000" cy="3808312"/>
          </a:xfrm>
        </p:grpSpPr>
        <p:sp>
          <p:nvSpPr>
            <p:cNvPr id="60" name="Прямоугольник: скругленные углы 59">
              <a:extLst>
                <a:ext uri="{FF2B5EF4-FFF2-40B4-BE49-F238E27FC236}">
                  <a16:creationId xmlns:a16="http://schemas.microsoft.com/office/drawing/2014/main" id="{51FDDBFE-9D5B-83C3-CD55-E92215EE3856}"/>
                </a:ext>
              </a:extLst>
            </p:cNvPr>
            <p:cNvSpPr/>
            <p:nvPr/>
          </p:nvSpPr>
          <p:spPr>
            <a:xfrm>
              <a:off x="9538501" y="2393344"/>
              <a:ext cx="1620000" cy="3493312"/>
            </a:xfrm>
            <a:prstGeom prst="roundRect">
              <a:avLst>
                <a:gd name="adj" fmla="val 3239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5081EDA5-6A5F-8459-5BFF-82F0DBD32999}"/>
                </a:ext>
              </a:extLst>
            </p:cNvPr>
            <p:cNvSpPr/>
            <p:nvPr/>
          </p:nvSpPr>
          <p:spPr>
            <a:xfrm>
              <a:off x="10033500" y="5571656"/>
              <a:ext cx="630000" cy="63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177800" dist="38100" dir="18900000" sx="111000" sy="111000" algn="b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5BECB60-7AB7-3250-61F4-FDE1F069BD63}"/>
                </a:ext>
              </a:extLst>
            </p:cNvPr>
            <p:cNvSpPr txBox="1"/>
            <p:nvPr/>
          </p:nvSpPr>
          <p:spPr>
            <a:xfrm>
              <a:off x="10126323" y="568660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04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1AC7C3A-8FB4-1EDC-1D0E-CC16A35FD0E1}"/>
                </a:ext>
              </a:extLst>
            </p:cNvPr>
            <p:cNvSpPr txBox="1"/>
            <p:nvPr/>
          </p:nvSpPr>
          <p:spPr>
            <a:xfrm>
              <a:off x="9605998" y="3302374"/>
              <a:ext cx="148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. </a:t>
              </a:r>
              <a:endParaRPr lang="ru-RU" sz="1400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B8E61FB-2E1D-C01E-906D-78F63FAC8CD2}"/>
                </a:ext>
              </a:extLst>
            </p:cNvPr>
            <p:cNvSpPr txBox="1"/>
            <p:nvPr/>
          </p:nvSpPr>
          <p:spPr>
            <a:xfrm>
              <a:off x="9599769" y="4497460"/>
              <a:ext cx="1485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4"/>
                  </a:solidFill>
                </a:rPr>
                <a:t>Lorem ipsum</a:t>
              </a:r>
              <a:endParaRPr lang="ru-RU" sz="1600" b="1" dirty="0">
                <a:solidFill>
                  <a:schemeClr val="accent4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76CB45B-10AB-0AF3-19D5-B198F43390F4}"/>
                </a:ext>
              </a:extLst>
            </p:cNvPr>
            <p:cNvSpPr txBox="1"/>
            <p:nvPr/>
          </p:nvSpPr>
          <p:spPr>
            <a:xfrm>
              <a:off x="9636635" y="4817713"/>
              <a:ext cx="1485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dolor sit </a:t>
              </a:r>
              <a:r>
                <a:rPr lang="en-US" sz="1400" dirty="0" err="1"/>
                <a:t>amet</a:t>
              </a:r>
              <a:r>
                <a:rPr lang="en-US" sz="1400" dirty="0"/>
                <a:t> </a:t>
              </a:r>
              <a:endParaRPr lang="ru-RU" sz="1400" dirty="0"/>
            </a:p>
          </p:txBody>
        </p:sp>
        <p:pic>
          <p:nvPicPr>
            <p:cNvPr id="66" name="Рисунок 65">
              <a:extLst>
                <a:ext uri="{FF2B5EF4-FFF2-40B4-BE49-F238E27FC236}">
                  <a16:creationId xmlns:a16="http://schemas.microsoft.com/office/drawing/2014/main" id="{760D2916-C1BD-6CBF-A59B-7D924E85D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 flipH="1">
              <a:off x="10181135" y="2559553"/>
              <a:ext cx="396000" cy="396000"/>
            </a:xfrm>
            <a:prstGeom prst="rect">
              <a:avLst/>
            </a:prstGeom>
          </p:spPr>
        </p:pic>
      </p:grp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C2EF575-8701-DFD7-E3C6-8BDC3B53697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07494" y="25548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674294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683820" y="21988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679592" y="255483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679591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746392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755917" y="22241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760935" y="2554831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760934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827735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837260" y="22310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632890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A3E4205-68EF-BCA2-5DE0-8AAC7660C5C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5441C49-1D96-ECB4-CD29-4AA865F5D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88671"/>
              </p:ext>
            </p:extLst>
          </p:nvPr>
        </p:nvGraphicFramePr>
        <p:xfrm>
          <a:off x="346075" y="1998663"/>
          <a:ext cx="1153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E10762F8-9685-1057-4881-E18471B4F17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321828"/>
              </p:ext>
            </p:extLst>
          </p:nvPr>
        </p:nvGraphicFramePr>
        <p:xfrm>
          <a:off x="445516" y="2697908"/>
          <a:ext cx="11300968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2524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8DD162B-BD3F-DC3D-7530-DAA1E655770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rawpixel.com</a:t>
            </a:r>
            <a:r>
              <a:rPr lang="en-US" dirty="0"/>
              <a:t> on </a:t>
            </a:r>
            <a:r>
              <a:rPr lang="en-US" dirty="0" err="1"/>
              <a:t>Freepik</a:t>
            </a:r>
            <a:endParaRPr lang="ru-RU" dirty="0"/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636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Global Market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Market Presentation Template from free-slides.net</dc:title>
  <dc:creator>User Obstinate</dc:creator>
  <cp:lastModifiedBy>User Obstinate</cp:lastModifiedBy>
  <cp:revision>28</cp:revision>
  <dcterms:created xsi:type="dcterms:W3CDTF">2021-08-17T12:08:22Z</dcterms:created>
  <dcterms:modified xsi:type="dcterms:W3CDTF">2023-08-21T15:31:05Z</dcterms:modified>
</cp:coreProperties>
</file>