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3" r:id="rId5"/>
    <p:sldId id="265" r:id="rId6"/>
    <p:sldId id="257" r:id="rId7"/>
    <p:sldId id="259" r:id="rId8"/>
    <p:sldId id="262" r:id="rId9"/>
    <p:sldId id="260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1A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68-4947-9947-8656D104BA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68-4947-9947-8656D104BA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68-4947-9947-8656D104B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0580528"/>
        <c:axId val="230583888"/>
        <c:axId val="0"/>
      </c:bar3DChart>
      <c:catAx>
        <c:axId val="230580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0583888"/>
        <c:crosses val="autoZero"/>
        <c:auto val="1"/>
        <c:lblAlgn val="ctr"/>
        <c:lblOffset val="100"/>
        <c:noMultiLvlLbl val="0"/>
      </c:catAx>
      <c:valAx>
        <c:axId val="230583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0580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474" y="249382"/>
            <a:ext cx="6011161" cy="2820803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6EF81A-E959-49E0-B655-B587E49FD1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9510" y="3787816"/>
            <a:ext cx="5595526" cy="150181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0823DD-A6C2-4277-99FA-685650A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60641D-71F2-41F3-A30B-D1BADFF02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896525-F16B-443D-9EAE-E77C94A3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0B7345-A87C-4165-9495-287F7CC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BCA78C-F76F-4A39-9976-96EF68C0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C09607-4B27-4713-8EDA-2AD296E2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0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1DE0B-C0B4-4220-B503-892574B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1F1318-C96F-4A60-9F85-806DA0FA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538BA7-32F1-418E-8C3F-A14B93F2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4546C7-7877-4BC9-BFEC-151357B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B40D2-5C1F-4653-AE5E-465E654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0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7760A5-5E8A-4265-92E5-B36FE9C8C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585DB6-5949-44BC-9E48-1CEC580B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B626B2-C716-4950-A881-0DA5C4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E8D2BE-FBBC-4151-8BB7-C238C7D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FCB2A6-BB44-4E55-A720-10A468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2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30" y="483437"/>
            <a:ext cx="11399080" cy="1325563"/>
          </a:xfrm>
        </p:spPr>
        <p:txBody>
          <a:bodyPr/>
          <a:lstStyle>
            <a:lvl1pPr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431" y="1983797"/>
            <a:ext cx="10169532" cy="3201661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549EBA44-F39B-2917-3BF2-8641E50BD48B}"/>
              </a:ext>
            </a:extLst>
          </p:cNvPr>
          <p:cNvCxnSpPr/>
          <p:nvPr userDrawn="1"/>
        </p:nvCxnSpPr>
        <p:spPr>
          <a:xfrm>
            <a:off x="363430" y="1898248"/>
            <a:ext cx="10169532" cy="0"/>
          </a:xfrm>
          <a:prstGeom prst="line">
            <a:avLst/>
          </a:prstGeom>
          <a:ln w="25400">
            <a:solidFill>
              <a:srgbClr val="D91A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19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30" y="483437"/>
            <a:ext cx="11399080" cy="1325563"/>
          </a:xfrm>
        </p:spPr>
        <p:txBody>
          <a:bodyPr/>
          <a:lstStyle>
            <a:lvl1pPr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431" y="1983797"/>
            <a:ext cx="11399080" cy="3849843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549EBA44-F39B-2917-3BF2-8641E50BD48B}"/>
              </a:ext>
            </a:extLst>
          </p:cNvPr>
          <p:cNvCxnSpPr>
            <a:cxnSpLocks/>
          </p:cNvCxnSpPr>
          <p:nvPr userDrawn="1"/>
        </p:nvCxnSpPr>
        <p:spPr>
          <a:xfrm>
            <a:off x="363430" y="1898248"/>
            <a:ext cx="11399080" cy="0"/>
          </a:xfrm>
          <a:prstGeom prst="line">
            <a:avLst/>
          </a:prstGeom>
          <a:ln w="25400">
            <a:solidFill>
              <a:srgbClr val="D91A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21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4E8956-0E6C-4177-9DF3-7E99073E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5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1B2BE-86AF-486D-94B2-0554F410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184D01-2EC4-4496-AD6D-118722E9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69E4A8-6452-4A03-B4CA-24D94F8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D581FB-600B-43C5-916F-A74F9849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97BA9A-7C31-437E-8A67-7EDF1A12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8EFF69-10E0-460D-9BA3-2528591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7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5F6F77A-5B3C-8AD5-A7A6-0D427C48702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084DA4E-578C-981F-75D1-1628079EB4DD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4"/>
              <a:extLst>
                <a:ext uri="{FF2B5EF4-FFF2-40B4-BE49-F238E27FC236}">
                  <a16:creationId xmlns:a16="http://schemas.microsoft.com/office/drawing/2014/main" id="{7B3CBBF7-EE82-D342-E4DA-083E6CB43F4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-slides.net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eepik.com/free-vector/happy-shopping-concept-only-fresh-natural-food-nature-nutrition-sale-natural_10705268.htm#query=food%20basket&amp;position=25&amp;from_view=search&amp;track=a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/>
              <a:t>Food Basket</a:t>
            </a:r>
            <a:endParaRPr lang="ru-RU" sz="11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A08EE-1B91-5300-BBA0-7D105FB700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2640" y="3787816"/>
            <a:ext cx="5292396" cy="1501814"/>
          </a:xfrm>
        </p:spPr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03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40CD0FD8-4A27-493C-9918-B868CF9DB6D2}"/>
              </a:ext>
            </a:extLst>
          </p:cNvPr>
          <p:cNvSpPr txBox="1">
            <a:spLocks/>
          </p:cNvSpPr>
          <p:nvPr/>
        </p:nvSpPr>
        <p:spPr>
          <a:xfrm>
            <a:off x="1493520" y="1775754"/>
            <a:ext cx="9204960" cy="11502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accent1"/>
                </a:solidFill>
              </a:rPr>
              <a:t>THANK YOU</a:t>
            </a:r>
            <a:endParaRPr lang="ru-RU" sz="72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4F0FB26-0CEE-43FF-8147-2B558F017FE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8921" y="5029085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F7815C-44D4-4B1D-A16D-FB12EC82A88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348921" y="5025014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1E321D-0985-4AC2-96DD-F377621996C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248921" y="5025014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7C760A6-3D0E-4EFC-8F39-FD77917B40C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148921" y="5025014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0AAF4EC0-2477-4208-BF82-944AD2B4C6E9}"/>
              </a:ext>
            </a:extLst>
          </p:cNvPr>
          <p:cNvSpPr txBox="1">
            <a:spLocks/>
          </p:cNvSpPr>
          <p:nvPr/>
        </p:nvSpPr>
        <p:spPr>
          <a:xfrm>
            <a:off x="2608499" y="3079115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Lorem ipsum dolor sit </a:t>
            </a:r>
            <a:r>
              <a:rPr lang="en-US" sz="1600" dirty="0" err="1">
                <a:solidFill>
                  <a:schemeClr val="accent1"/>
                </a:solidFill>
              </a:rPr>
              <a:t>amet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consectetur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adipiscing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elit</a:t>
            </a:r>
            <a:r>
              <a:rPr lang="en-US" sz="1600" dirty="0">
                <a:solidFill>
                  <a:schemeClr val="accent1"/>
                </a:solidFill>
              </a:rPr>
              <a:t>, sed do </a:t>
            </a:r>
            <a:r>
              <a:rPr lang="en-US" sz="1600" dirty="0" err="1">
                <a:solidFill>
                  <a:schemeClr val="accent1"/>
                </a:solidFill>
              </a:rPr>
              <a:t>eiusmod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tempor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incididunt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labore</a:t>
            </a:r>
            <a:r>
              <a:rPr lang="en-US" sz="1600" dirty="0">
                <a:solidFill>
                  <a:schemeClr val="accent1"/>
                </a:solidFill>
              </a:rPr>
              <a:t> et dolore magna </a:t>
            </a:r>
            <a:r>
              <a:rPr lang="en-US" sz="1600" dirty="0" err="1">
                <a:solidFill>
                  <a:schemeClr val="accent1"/>
                </a:solidFill>
              </a:rPr>
              <a:t>aliqua</a:t>
            </a:r>
            <a:r>
              <a:rPr lang="en-US" sz="1600" dirty="0">
                <a:solidFill>
                  <a:schemeClr val="accent1"/>
                </a:solidFill>
              </a:rPr>
              <a:t>. </a:t>
            </a:r>
            <a:endParaRPr lang="ru-RU" sz="16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Ut </a:t>
            </a:r>
            <a:r>
              <a:rPr lang="en-US" sz="1600" dirty="0" err="1">
                <a:solidFill>
                  <a:schemeClr val="accent1"/>
                </a:solidFill>
              </a:rPr>
              <a:t>enim</a:t>
            </a:r>
            <a:r>
              <a:rPr lang="en-US" sz="1600" dirty="0">
                <a:solidFill>
                  <a:schemeClr val="accent1"/>
                </a:solidFill>
              </a:rPr>
              <a:t> ad minim </a:t>
            </a:r>
            <a:r>
              <a:rPr lang="en-US" sz="1600" dirty="0" err="1">
                <a:solidFill>
                  <a:schemeClr val="accent1"/>
                </a:solidFill>
              </a:rPr>
              <a:t>veniam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quis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nostrud</a:t>
            </a:r>
            <a:r>
              <a:rPr lang="en-US" sz="1600" dirty="0">
                <a:solidFill>
                  <a:schemeClr val="accent1"/>
                </a:solidFill>
              </a:rPr>
              <a:t> exercitation </a:t>
            </a:r>
            <a:r>
              <a:rPr lang="en-US" sz="1600" dirty="0" err="1">
                <a:solidFill>
                  <a:schemeClr val="accent1"/>
                </a:solidFill>
              </a:rPr>
              <a:t>ullamco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laboris</a:t>
            </a:r>
            <a:r>
              <a:rPr lang="en-US" sz="1600" dirty="0">
                <a:solidFill>
                  <a:schemeClr val="accent1"/>
                </a:solidFill>
              </a:rPr>
              <a:t> nisi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aliquip</a:t>
            </a:r>
            <a:r>
              <a:rPr lang="en-US" sz="1600" dirty="0">
                <a:solidFill>
                  <a:schemeClr val="accent1"/>
                </a:solidFill>
              </a:rPr>
              <a:t> ex </a:t>
            </a:r>
            <a:r>
              <a:rPr lang="en-US" sz="1600" dirty="0" err="1">
                <a:solidFill>
                  <a:schemeClr val="accent1"/>
                </a:solidFill>
              </a:rPr>
              <a:t>ea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commodo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consequat</a:t>
            </a:r>
            <a:r>
              <a:rPr lang="en-US" sz="1600" dirty="0">
                <a:solidFill>
                  <a:schemeClr val="accent1"/>
                </a:solidFill>
              </a:rPr>
              <a:t>. </a:t>
            </a:r>
            <a:endParaRPr lang="ru-RU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9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EEC7A-F66F-4D41-A9E8-0A900C26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B4BE01-6D11-43CE-BD3F-31231117DA4A}"/>
              </a:ext>
            </a:extLst>
          </p:cNvPr>
          <p:cNvSpPr/>
          <p:nvPr/>
        </p:nvSpPr>
        <p:spPr>
          <a:xfrm>
            <a:off x="363430" y="2639146"/>
            <a:ext cx="2886075" cy="318055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D1EED6A-26DE-434A-80B2-A69B9AB1C2BA}"/>
              </a:ext>
            </a:extLst>
          </p:cNvPr>
          <p:cNvSpPr/>
          <p:nvPr/>
        </p:nvSpPr>
        <p:spPr>
          <a:xfrm>
            <a:off x="1430230" y="2297844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915E6-24BA-413F-89D8-3E381BAB2A54}"/>
              </a:ext>
            </a:extLst>
          </p:cNvPr>
          <p:cNvSpPr txBox="1"/>
          <p:nvPr/>
        </p:nvSpPr>
        <p:spPr>
          <a:xfrm>
            <a:off x="1439756" y="2283176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141C90-F10D-482C-BDFD-4058B3032F75}"/>
              </a:ext>
            </a:extLst>
          </p:cNvPr>
          <p:cNvSpPr/>
          <p:nvPr/>
        </p:nvSpPr>
        <p:spPr>
          <a:xfrm>
            <a:off x="3435528" y="2639146"/>
            <a:ext cx="2886075" cy="318055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CB27D41-6825-40BB-AEB4-788E226F2B7E}"/>
              </a:ext>
            </a:extLst>
          </p:cNvPr>
          <p:cNvSpPr txBox="1">
            <a:spLocks/>
          </p:cNvSpPr>
          <p:nvPr/>
        </p:nvSpPr>
        <p:spPr>
          <a:xfrm>
            <a:off x="3435527" y="3077295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2E53ECE7-9487-4826-8F8C-71453D70E64B}"/>
              </a:ext>
            </a:extLst>
          </p:cNvPr>
          <p:cNvSpPr/>
          <p:nvPr/>
        </p:nvSpPr>
        <p:spPr>
          <a:xfrm>
            <a:off x="4502328" y="2297844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8F09BA-5F98-4A99-ACA8-93052CA7EF27}"/>
              </a:ext>
            </a:extLst>
          </p:cNvPr>
          <p:cNvSpPr txBox="1"/>
          <p:nvPr/>
        </p:nvSpPr>
        <p:spPr>
          <a:xfrm>
            <a:off x="4511853" y="2308514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A59C6F7-C0C1-474E-B3E3-1D75BC08EA8D}"/>
              </a:ext>
            </a:extLst>
          </p:cNvPr>
          <p:cNvSpPr/>
          <p:nvPr/>
        </p:nvSpPr>
        <p:spPr>
          <a:xfrm>
            <a:off x="6516871" y="2639146"/>
            <a:ext cx="2886075" cy="318055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6F00E3D4-E4B0-498A-812B-B6766A21D9A6}"/>
              </a:ext>
            </a:extLst>
          </p:cNvPr>
          <p:cNvSpPr txBox="1">
            <a:spLocks/>
          </p:cNvSpPr>
          <p:nvPr/>
        </p:nvSpPr>
        <p:spPr>
          <a:xfrm>
            <a:off x="6516870" y="3077295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ED2B45A-19B3-46A1-A4FD-F753D869F9CF}"/>
              </a:ext>
            </a:extLst>
          </p:cNvPr>
          <p:cNvSpPr/>
          <p:nvPr/>
        </p:nvSpPr>
        <p:spPr>
          <a:xfrm>
            <a:off x="7583671" y="2297844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5AFE35-4D41-4DA1-9462-3E7FE73706BE}"/>
              </a:ext>
            </a:extLst>
          </p:cNvPr>
          <p:cNvSpPr txBox="1"/>
          <p:nvPr/>
        </p:nvSpPr>
        <p:spPr>
          <a:xfrm>
            <a:off x="7593196" y="2315337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032605F8-C140-44AD-BD08-45050690B4D3}"/>
              </a:ext>
            </a:extLst>
          </p:cNvPr>
          <p:cNvSpPr txBox="1">
            <a:spLocks/>
          </p:cNvSpPr>
          <p:nvPr/>
        </p:nvSpPr>
        <p:spPr>
          <a:xfrm>
            <a:off x="388826" y="3077295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75990F8E-2F6E-C5AD-8D16-3D6F5A7C2321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9D233449-3820-4416-87DE-B43BEFF1D085}"/>
              </a:ext>
            </a:extLst>
          </p:cNvPr>
          <p:cNvSpPr/>
          <p:nvPr/>
        </p:nvSpPr>
        <p:spPr>
          <a:xfrm>
            <a:off x="363430" y="2330549"/>
            <a:ext cx="2250000" cy="765000"/>
          </a:xfrm>
          <a:prstGeom prst="rect">
            <a:avLst/>
          </a:prstGeom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9B799B97-3509-4A95-BFB2-058D7496434A}"/>
              </a:ext>
            </a:extLst>
          </p:cNvPr>
          <p:cNvSpPr/>
          <p:nvPr/>
        </p:nvSpPr>
        <p:spPr>
          <a:xfrm>
            <a:off x="2613430" y="2327193"/>
            <a:ext cx="2250000" cy="765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18D2E8AB-34FB-4454-A68B-E7419AD3939A}"/>
              </a:ext>
            </a:extLst>
          </p:cNvPr>
          <p:cNvSpPr/>
          <p:nvPr/>
        </p:nvSpPr>
        <p:spPr>
          <a:xfrm>
            <a:off x="4863867" y="2327193"/>
            <a:ext cx="2250000" cy="765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A37C6BFD-D0D1-4CC5-AFE2-DD5515ECC0A6}"/>
              </a:ext>
            </a:extLst>
          </p:cNvPr>
          <p:cNvSpPr/>
          <p:nvPr/>
        </p:nvSpPr>
        <p:spPr>
          <a:xfrm>
            <a:off x="7115230" y="2327193"/>
            <a:ext cx="2250000" cy="765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5F26FF52-52C0-4C6C-A3F6-FE44289BB2BA}"/>
              </a:ext>
            </a:extLst>
          </p:cNvPr>
          <p:cNvSpPr/>
          <p:nvPr/>
        </p:nvSpPr>
        <p:spPr>
          <a:xfrm>
            <a:off x="363430" y="3102260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99CDA7F0-C5BF-4B3D-8AA5-7BD71067D602}"/>
              </a:ext>
            </a:extLst>
          </p:cNvPr>
          <p:cNvSpPr/>
          <p:nvPr/>
        </p:nvSpPr>
        <p:spPr>
          <a:xfrm>
            <a:off x="2613430" y="3098904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609B71AF-3265-4E53-A99C-3FABCC466805}"/>
              </a:ext>
            </a:extLst>
          </p:cNvPr>
          <p:cNvSpPr/>
          <p:nvPr/>
        </p:nvSpPr>
        <p:spPr>
          <a:xfrm>
            <a:off x="4863867" y="3098904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4632780D-F91B-4F6B-9F4A-93BFD6CFFA41}"/>
              </a:ext>
            </a:extLst>
          </p:cNvPr>
          <p:cNvSpPr/>
          <p:nvPr/>
        </p:nvSpPr>
        <p:spPr>
          <a:xfrm>
            <a:off x="7115230" y="3098904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7199A8B6-0ADC-4AD1-BFBD-97FE2698B29D}"/>
              </a:ext>
            </a:extLst>
          </p:cNvPr>
          <p:cNvSpPr/>
          <p:nvPr/>
        </p:nvSpPr>
        <p:spPr>
          <a:xfrm>
            <a:off x="367687" y="5888905"/>
            <a:ext cx="2250000" cy="183356"/>
          </a:xfrm>
          <a:prstGeom prst="rect">
            <a:avLst/>
          </a:prstGeom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2626FC66-8D83-4BAB-B681-C116DACD5DD3}"/>
              </a:ext>
            </a:extLst>
          </p:cNvPr>
          <p:cNvSpPr/>
          <p:nvPr/>
        </p:nvSpPr>
        <p:spPr>
          <a:xfrm>
            <a:off x="2618587" y="5885549"/>
            <a:ext cx="2250000" cy="183356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52B4550E-EE07-4F35-8133-E17D3F4E3A40}"/>
              </a:ext>
            </a:extLst>
          </p:cNvPr>
          <p:cNvSpPr/>
          <p:nvPr/>
        </p:nvSpPr>
        <p:spPr>
          <a:xfrm>
            <a:off x="4868124" y="5885549"/>
            <a:ext cx="2250000" cy="183356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1944E9F1-17B6-46EA-8DC6-4E253BC1FE9E}"/>
              </a:ext>
            </a:extLst>
          </p:cNvPr>
          <p:cNvSpPr/>
          <p:nvPr/>
        </p:nvSpPr>
        <p:spPr>
          <a:xfrm>
            <a:off x="7119487" y="5885549"/>
            <a:ext cx="2250000" cy="18335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DCEBE907-0BD3-47F0-89C8-1EBFA4B205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18430" y="3291679"/>
            <a:ext cx="540000" cy="540000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a16="http://schemas.microsoft.com/office/drawing/2014/main" id="{D8130F33-1BB9-4F24-9816-86361F5024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64173" y="3291679"/>
            <a:ext cx="540000" cy="540000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id="{2B0A8CD7-E3F3-48FF-BB2C-E25D38DF5C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714173" y="3291679"/>
            <a:ext cx="540000" cy="540000"/>
          </a:xfrm>
          <a:prstGeom prst="rect">
            <a:avLst/>
          </a:prstGeom>
        </p:spPr>
      </p:pic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BF9FBBA1-C5BB-4C73-A196-037FC6D54B5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963944" y="3291679"/>
            <a:ext cx="540000" cy="540000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7CB184B2-6388-4956-91A6-B92D4E62673D}"/>
              </a:ext>
            </a:extLst>
          </p:cNvPr>
          <p:cNvSpPr txBox="1"/>
          <p:nvPr/>
        </p:nvSpPr>
        <p:spPr>
          <a:xfrm>
            <a:off x="1170471" y="2336620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E6F2037-95CF-4B35-804A-B67AEC39A9D8}"/>
              </a:ext>
            </a:extLst>
          </p:cNvPr>
          <p:cNvSpPr txBox="1"/>
          <p:nvPr/>
        </p:nvSpPr>
        <p:spPr>
          <a:xfrm>
            <a:off x="3424314" y="2352693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80B98BD-3239-4606-AFFE-CC21C6FE7246}"/>
              </a:ext>
            </a:extLst>
          </p:cNvPr>
          <p:cNvSpPr txBox="1"/>
          <p:nvPr/>
        </p:nvSpPr>
        <p:spPr>
          <a:xfrm>
            <a:off x="5615456" y="2352693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A30138F-9823-4C51-B2B3-ADB4B646C705}"/>
              </a:ext>
            </a:extLst>
          </p:cNvPr>
          <p:cNvSpPr txBox="1"/>
          <p:nvPr/>
        </p:nvSpPr>
        <p:spPr>
          <a:xfrm>
            <a:off x="7851731" y="2352693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178D2BC-4D33-4A9D-8045-848728BBF1E9}"/>
              </a:ext>
            </a:extLst>
          </p:cNvPr>
          <p:cNvSpPr txBox="1"/>
          <p:nvPr/>
        </p:nvSpPr>
        <p:spPr>
          <a:xfrm>
            <a:off x="496622" y="4032239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Lorem ipsum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913D53E-63EE-454B-838C-53475E78728C}"/>
              </a:ext>
            </a:extLst>
          </p:cNvPr>
          <p:cNvSpPr txBox="1"/>
          <p:nvPr/>
        </p:nvSpPr>
        <p:spPr>
          <a:xfrm>
            <a:off x="518802" y="4610293"/>
            <a:ext cx="1939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.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44604E8-8132-4989-8838-CF9D314896DF}"/>
              </a:ext>
            </a:extLst>
          </p:cNvPr>
          <p:cNvSpPr txBox="1"/>
          <p:nvPr/>
        </p:nvSpPr>
        <p:spPr>
          <a:xfrm>
            <a:off x="2771250" y="4028753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Lorem ipsum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BFFCFEB-3BAC-4F59-9E49-9751F950C75B}"/>
              </a:ext>
            </a:extLst>
          </p:cNvPr>
          <p:cNvSpPr txBox="1"/>
          <p:nvPr/>
        </p:nvSpPr>
        <p:spPr>
          <a:xfrm>
            <a:off x="2793430" y="4606807"/>
            <a:ext cx="1939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.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A8A511C-74D8-4613-9029-2BF879E7C098}"/>
              </a:ext>
            </a:extLst>
          </p:cNvPr>
          <p:cNvSpPr txBox="1"/>
          <p:nvPr/>
        </p:nvSpPr>
        <p:spPr>
          <a:xfrm>
            <a:off x="4996621" y="4028753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3"/>
                </a:solidFill>
              </a:rPr>
              <a:t>Lorem ipsum</a:t>
            </a:r>
            <a:endParaRPr lang="ru-RU" sz="2400" b="1" dirty="0">
              <a:solidFill>
                <a:schemeClr val="accent3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13F053E-E8B6-49B6-A6D6-7EBACF90C6F0}"/>
              </a:ext>
            </a:extLst>
          </p:cNvPr>
          <p:cNvSpPr txBox="1"/>
          <p:nvPr/>
        </p:nvSpPr>
        <p:spPr>
          <a:xfrm>
            <a:off x="5018801" y="4606807"/>
            <a:ext cx="1939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.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AA3E02B-7BB5-41B4-A850-1B9CB05C252E}"/>
              </a:ext>
            </a:extLst>
          </p:cNvPr>
          <p:cNvSpPr txBox="1"/>
          <p:nvPr/>
        </p:nvSpPr>
        <p:spPr>
          <a:xfrm>
            <a:off x="7224441" y="4025267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4"/>
                </a:solidFill>
              </a:rPr>
              <a:t>Lorem ipsum</a:t>
            </a:r>
            <a:endParaRPr lang="ru-RU" sz="2400" b="1" dirty="0">
              <a:solidFill>
                <a:schemeClr val="accent4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3EF237D-81A2-44D7-AEC3-8F32D3D9C163}"/>
              </a:ext>
            </a:extLst>
          </p:cNvPr>
          <p:cNvSpPr txBox="1"/>
          <p:nvPr/>
        </p:nvSpPr>
        <p:spPr>
          <a:xfrm>
            <a:off x="7246621" y="4603321"/>
            <a:ext cx="1939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. 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9BF2A748-2700-46C0-ABE7-80D306F3562A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3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714C0-ABBA-441F-922D-7C6DD2B8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E6A26EA-DB6F-812D-0544-A01C172E9C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27758"/>
              </p:ext>
            </p:extLst>
          </p:nvPr>
        </p:nvGraphicFramePr>
        <p:xfrm>
          <a:off x="363538" y="1984374"/>
          <a:ext cx="10169525" cy="3786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35DA90E6-7333-0498-D69D-B13386D8D0AE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92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DC0EE06-2778-4AEF-8C2E-79AF2D80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6629" y="2461182"/>
            <a:ext cx="4548294" cy="348195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5" name="Рисунок 4" descr="Тележка для покупок контур">
            <a:extLst>
              <a:ext uri="{FF2B5EF4-FFF2-40B4-BE49-F238E27FC236}">
                <a16:creationId xmlns:a16="http://schemas.microsoft.com/office/drawing/2014/main" id="{AC1C80D0-5460-4BED-A072-B82439CB3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63430" y="2456318"/>
            <a:ext cx="3159378" cy="3159378"/>
          </a:xfrm>
          <a:prstGeom prst="rect">
            <a:avLst/>
          </a:prstGeom>
          <a:effectLst/>
        </p:spPr>
      </p:pic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85ECC91E-54A4-63A5-E431-4DF628C22A55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5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DCFECB-7ECC-93FB-A3C2-905B70989A5F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4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C56E6-B2AC-4C9F-9631-047A150E6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FFB0507F-4B5E-4325-B445-4593704E877D}"/>
              </a:ext>
            </a:extLst>
          </p:cNvPr>
          <p:cNvSpPr txBox="1">
            <a:spLocks/>
          </p:cNvSpPr>
          <p:nvPr/>
        </p:nvSpPr>
        <p:spPr>
          <a:xfrm>
            <a:off x="0" y="2394000"/>
            <a:ext cx="95967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1"/>
                </a:solidFill>
              </a:rPr>
              <a:t>987 654 321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E05E1-BDBC-4AA0-9D3D-7CD1139B86AE}"/>
              </a:ext>
            </a:extLst>
          </p:cNvPr>
          <p:cNvSpPr txBox="1"/>
          <p:nvPr/>
        </p:nvSpPr>
        <p:spPr>
          <a:xfrm>
            <a:off x="459450" y="4772581"/>
            <a:ext cx="8677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Lorem ipsum dolor sit </a:t>
            </a:r>
            <a:r>
              <a:rPr lang="en-US" sz="2000" dirty="0" err="1">
                <a:solidFill>
                  <a:schemeClr val="accent1"/>
                </a:solidFill>
              </a:rPr>
              <a:t>amet</a:t>
            </a:r>
            <a:r>
              <a:rPr lang="en-US" sz="2000" dirty="0">
                <a:solidFill>
                  <a:schemeClr val="accent1"/>
                </a:solidFill>
              </a:rPr>
              <a:t>, </a:t>
            </a:r>
            <a:r>
              <a:rPr lang="en-US" sz="2000" dirty="0" err="1">
                <a:solidFill>
                  <a:schemeClr val="accent1"/>
                </a:solidFill>
              </a:rPr>
              <a:t>consectetur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adipiscing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elit</a:t>
            </a:r>
            <a:r>
              <a:rPr lang="en-US" sz="2000" dirty="0">
                <a:solidFill>
                  <a:schemeClr val="accent1"/>
                </a:solidFill>
              </a:rPr>
              <a:t>, sed do </a:t>
            </a:r>
            <a:r>
              <a:rPr lang="en-US" sz="2000" dirty="0" err="1">
                <a:solidFill>
                  <a:schemeClr val="accent1"/>
                </a:solidFill>
              </a:rPr>
              <a:t>eiusmod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tempor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incididunt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ut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labore</a:t>
            </a:r>
            <a:r>
              <a:rPr lang="en-US" sz="2000" dirty="0">
                <a:solidFill>
                  <a:schemeClr val="accent1"/>
                </a:solidFill>
              </a:rPr>
              <a:t> et dolore magna </a:t>
            </a:r>
            <a:r>
              <a:rPr lang="en-US" sz="2000" dirty="0" err="1">
                <a:solidFill>
                  <a:schemeClr val="accent1"/>
                </a:solidFill>
              </a:rPr>
              <a:t>aliqua</a:t>
            </a:r>
            <a:r>
              <a:rPr lang="en-US" sz="2000" dirty="0">
                <a:solidFill>
                  <a:schemeClr val="accent1"/>
                </a:solidFill>
              </a:rPr>
              <a:t>. 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F2AE41F3-8F4E-F3FC-EB6B-9E2E6283AEA5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3A79A-8436-4B8A-A31F-96558F26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EFC55492-F410-41C3-AC0A-1F9A41FDB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5900929"/>
              </p:ext>
            </p:extLst>
          </p:nvPr>
        </p:nvGraphicFramePr>
        <p:xfrm>
          <a:off x="363430" y="2469246"/>
          <a:ext cx="9195956" cy="346096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298989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298989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298989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298989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bg2"/>
                          </a:solidFill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bg2"/>
                          </a:solidFill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bg2"/>
                          </a:solidFill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bg2"/>
                          </a:solidFill>
                        </a:rPr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1"/>
                          </a:solidFill>
                        </a:rPr>
                        <a:t>Insert text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1D81266C-1D86-1420-2797-6D4DC4DBB64C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5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F864F-1F93-4D6F-B010-0F5F48BD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B0DCA4-A601-425C-BF27-01EA16337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solidFill>
                  <a:srgbClr val="CC99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>
              <a:solidFill>
                <a:srgbClr val="CC9900"/>
              </a:solidFill>
            </a:endParaRPr>
          </a:p>
          <a:p>
            <a:r>
              <a:rPr lang="en-US" dirty="0"/>
              <a:t>Icons designed by Vectors Market from </a:t>
            </a:r>
            <a:r>
              <a:rPr lang="en-US" dirty="0" err="1">
                <a:solidFill>
                  <a:srgbClr val="CC99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endParaRPr lang="ru-RU" dirty="0">
              <a:solidFill>
                <a:srgbClr val="CC9900"/>
              </a:solidFill>
            </a:endParaRPr>
          </a:p>
          <a:p>
            <a:r>
              <a:rPr lang="en-US" dirty="0">
                <a:solidFill>
                  <a:srgbClr val="CC99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Image by </a:t>
            </a:r>
            <a:r>
              <a:rPr lang="en-US" dirty="0" err="1">
                <a:solidFill>
                  <a:srgbClr val="CC99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macrovector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/>
              <a:t>on Freepik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88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664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Food Basket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Basket Presentation Template from free-slides.net</dc:title>
  <dc:creator>User Obstinate</dc:creator>
  <cp:lastModifiedBy>User Obstinate</cp:lastModifiedBy>
  <cp:revision>19</cp:revision>
  <dcterms:created xsi:type="dcterms:W3CDTF">2021-08-17T12:08:22Z</dcterms:created>
  <dcterms:modified xsi:type="dcterms:W3CDTF">2023-08-21T15:27:56Z</dcterms:modified>
</cp:coreProperties>
</file>