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257" r:id="rId3"/>
    <p:sldId id="262" r:id="rId4"/>
    <p:sldId id="259" r:id="rId5"/>
    <p:sldId id="267" r:id="rId6"/>
    <p:sldId id="268" r:id="rId7"/>
    <p:sldId id="265" r:id="rId8"/>
    <p:sldId id="264" r:id="rId9"/>
    <p:sldId id="261" r:id="rId10"/>
    <p:sldId id="260" r:id="rId11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05050"/>
    <a:srgbClr val="515151"/>
    <a:srgbClr val="BCD1D6"/>
    <a:srgbClr val="D5DAE2"/>
    <a:srgbClr val="C76100"/>
    <a:srgbClr val="6D5B47"/>
    <a:srgbClr val="A9A192"/>
    <a:srgbClr val="B67D47"/>
    <a:srgbClr val="BB875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FECB4D8-DB02-4DC6-A0A2-4F2EBAE1DC90}" styleName="Средний стиль 1 — акцент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/>
  </p:normalViewPr>
  <p:slideViewPr>
    <p:cSldViewPr snapToGrid="0">
      <p:cViewPr>
        <p:scale>
          <a:sx n="66" d="100"/>
          <a:sy n="66" d="100"/>
        </p:scale>
        <p:origin x="1243" y="41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9" d="100"/>
          <a:sy n="69" d="100"/>
        </p:scale>
        <p:origin x="2016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title>
    <c:autoTitleDeleted val="0"/>
    <c:view3D>
      <c:rotX val="15"/>
      <c:rotY val="2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823-473C-B0B0-308B8CF06A5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823-473C-B0B0-308B8CF06A51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Series 3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cat>
            <c:strRef>
              <c:f>Sheet1!$A$2:$A$5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823-473C-B0B0-308B8CF06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973715615"/>
        <c:axId val="1973716575"/>
        <c:axId val="0"/>
      </c:bar3DChart>
      <c:catAx>
        <c:axId val="197371561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3716575"/>
        <c:crosses val="autoZero"/>
        <c:auto val="1"/>
        <c:lblAlgn val="ctr"/>
        <c:lblOffset val="100"/>
        <c:noMultiLvlLbl val="0"/>
      </c:catAx>
      <c:valAx>
        <c:axId val="197371657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197371561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>
            <a:extLst>
              <a:ext uri="{FF2B5EF4-FFF2-40B4-BE49-F238E27FC236}">
                <a16:creationId xmlns:a16="http://schemas.microsoft.com/office/drawing/2014/main" id="{87682841-2DBA-4CD5-BC09-58A2456C5EB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E33C7E43-6ADD-44CF-978A-5C1A62E9AC8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0A0F67-E526-4363-B6FB-D390EB1B1386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FB7EFB1-2A81-4F4D-B42B-2871F0B239AF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1CFE36C-2A00-4BE3-8365-CD4AB75F7CF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D7E8A6-3FA7-4ED3-9B10-A3DD942209B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100000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>
            <a:extLst>
              <a:ext uri="{FF2B5EF4-FFF2-40B4-BE49-F238E27FC236}">
                <a16:creationId xmlns:a16="http://schemas.microsoft.com/office/drawing/2014/main" id="{5D6E145D-C49E-4C3C-912A-3BB3E9E5F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E640FC7-84E7-4FF7-A3D4-D389DBE02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8F142D5-2441-4DF5-9519-F16DF42443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063ECF-DBB9-46AB-A0A5-55BF6FFC02A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270874" y="2053803"/>
            <a:ext cx="6421947" cy="770026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3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Click to edit Master subtitle style</a:t>
            </a:r>
            <a:endParaRPr lang="ru-RU" dirty="0"/>
          </a:p>
          <a:p>
            <a:endParaRPr lang="ru-RU" dirty="0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E1AB59E-8A64-4966-AB51-2A06AFAEA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9218" y="136525"/>
            <a:ext cx="7448235" cy="1717040"/>
          </a:xfrm>
        </p:spPr>
        <p:txBody>
          <a:bodyPr anchor="b"/>
          <a:lstStyle>
            <a:lvl1pPr algn="ctr">
              <a:defRPr sz="6000"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4675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FB9ABC-23C5-4DC5-9C46-D06D7833FF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276C501B-FF3F-488E-85AE-8AE8CB18F2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3997DF-F562-4798-B7C7-79F0E6FD86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7769044-84EC-4A28-8A95-81C55F38C0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25FBBD5-9151-460C-9A1B-19345AE599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5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595FD227-B215-4F36-81AB-F7985216FF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endParaRPr lang="ru-RU" dirty="0"/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7D138D31-461F-4886-A5D5-71C186100B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05017FA-5558-4FDF-A6DB-49B5491FF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4E06B0-652F-4D1A-8B8E-3E31AFCC65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361BE7DA-FEF2-4D4A-AD7D-83AA012437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8795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F64ACE1-2465-4316-9B0A-D80C55FA8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3628" y="323083"/>
            <a:ext cx="11482551" cy="1325563"/>
          </a:xfrm>
        </p:spPr>
        <p:txBody>
          <a:bodyPr/>
          <a:lstStyle>
            <a:lvl1pPr>
              <a:defRPr b="1">
                <a:solidFill>
                  <a:schemeClr val="accent3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C186169-EFD6-4891-A340-79A0C17E4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3628" y="1783583"/>
            <a:ext cx="7890803" cy="4351338"/>
          </a:xfrm>
        </p:spPr>
        <p:txBody>
          <a:bodyPr/>
          <a:lstStyle>
            <a:lvl1pPr marL="0" indent="0">
              <a:buNone/>
              <a:defRPr>
                <a:solidFill>
                  <a:schemeClr val="accent3"/>
                </a:solidFill>
              </a:defRPr>
            </a:lvl1pPr>
            <a:lvl2pPr>
              <a:defRPr>
                <a:solidFill>
                  <a:schemeClr val="accent3"/>
                </a:solidFill>
              </a:defRPr>
            </a:lvl2pPr>
            <a:lvl3pPr>
              <a:defRPr>
                <a:solidFill>
                  <a:schemeClr val="accent3"/>
                </a:solidFill>
              </a:defRPr>
            </a:lvl3pPr>
            <a:lvl4pPr>
              <a:defRPr>
                <a:solidFill>
                  <a:schemeClr val="accent3"/>
                </a:solidFill>
              </a:defRPr>
            </a:lvl4pPr>
            <a:lvl5pPr>
              <a:defRPr>
                <a:solidFill>
                  <a:schemeClr val="accent3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ED48C28-A5B5-4B21-BC37-DCD692C56F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18187482-321B-4091-AF48-1FA5705C2782}" type="datetimeFigureOut">
              <a:rPr lang="ru-RU" smtClean="0"/>
              <a:pPr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EC165084-25E8-4DD7-B98C-260CEFB23F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A774FC0-4042-42D1-BE12-B4A22135C9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3"/>
                </a:solidFill>
              </a:defRPr>
            </a:lvl1pPr>
          </a:lstStyle>
          <a:p>
            <a:fld id="{FCF1633D-A3A4-41EC-81EB-EC4253811AD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32528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E416A-62D4-4025-9EE6-A0A7FE3DA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3776A41-E2CE-45E4-9C81-D836ED667F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20465FB-1293-4706-900E-F1EDA25E5D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41DB2DD-E67E-4EAB-948F-26EE5DDB05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82AEEC5-F46A-4214-A9EF-D846442698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1085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9D7B924-4E57-4A13-BA12-E5464E5F3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9C216FD-C95A-4D15-90D6-BDE63D38FA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47970405-5235-4C13-9834-6141D918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3AC2F08-7521-42B2-899A-3D33650CD6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3718C7-E594-4621-9725-79B9F54580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3BB0DD03-C5CC-409E-A3CA-641721ABCB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99400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52C89B8-907D-408D-B908-B49FBE0880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7982E82-4325-4EAD-B571-ACFB07853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725ACBF0-B777-4E68-AF12-C37B0D700A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2080F27D-7DFE-4C35-AB8D-4233691389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endParaRPr lang="ru-RU" dirty="0"/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B113D5F1-FD9A-4B9F-9FEF-670AEB34EDD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endParaRPr lang="ru-RU" dirty="0"/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E12EBD00-E804-42D3-A0AE-B6B39D163E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02513C4E-94AE-4D57-9F06-3586D55FF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593185AC-FC30-4065-A64C-38CACC913E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61043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67E1687-05AE-4269-8F49-B9FB98290F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D9DF81DB-F9CD-4E55-BF07-56B30E1526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5596D66A-1D4D-4865-BF14-9C4A355DE0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352997B8-E4F7-4FFE-AD0B-5325DB71D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26239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0C317D4-42FB-4B26-BB81-3800603A88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2635930D-FD28-4DD9-A759-6BF0EB0A4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023C6EB2-89AC-4DCD-BB77-4D3635950C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480724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FAAE14E-4149-48EB-9324-048DA5D1F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en-US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08466C0-11C5-44F1-92B2-7AACD214AC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endParaRPr lang="ru-RU" dirty="0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B317597C-C55F-42B8-968C-9A9F669E44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179847F-229B-4CEF-879E-0E07E16E2A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1F94929-3663-4C0C-932A-2034A0725D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D231C0D9-E176-47FE-8050-A5D1EA6E4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51640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1D3FDC-323E-4C2C-A690-64F2EAB90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endParaRPr lang="ru-RU" dirty="0"/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1A14831-C110-4079-B9B5-18FCA8CBF2F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A2735E01-7792-4563-B4C8-3A73F1719B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endParaRPr lang="ru-RU" dirty="0"/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CDA58838-2DD7-4918-B895-BF9A65053F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1ADF5B9B-56B7-4863-AF17-B73948309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6A63C416-C561-4953-BA54-A84B0905E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4746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s://free-slides.net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E6E76A-A78B-4FC6-813D-98C391C2D8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ru-RU" dirty="0"/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D5A3159E-E7DC-41B0-BD68-0E1723393D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ru-RU" dirty="0"/>
          </a:p>
          <a:p>
            <a:pPr lvl="0"/>
            <a:endParaRPr lang="ru-RU" dirty="0"/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C1779-9597-4858-9967-1BAB2D011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187482-321B-4091-AF48-1FA5705C2782}" type="datetimeFigureOut">
              <a:rPr lang="ru-RU" smtClean="0"/>
              <a:t>28.07.2023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5207217-3E7F-417D-86BC-92AD72E666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FDEEC94-F336-4D12-BC00-4AFAAD33127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F1633D-A3A4-41EC-81EB-EC4253811ADA}" type="slidenum">
              <a:rPr lang="ru-RU" smtClean="0"/>
              <a:t>‹#›</a:t>
            </a:fld>
            <a:endParaRPr lang="ru-RU"/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05B1914D-525C-FF1E-9155-9591E60B5C86}"/>
              </a:ext>
            </a:extLst>
          </p:cNvPr>
          <p:cNvGrpSpPr/>
          <p:nvPr userDrawn="1"/>
        </p:nvGrpSpPr>
        <p:grpSpPr>
          <a:xfrm>
            <a:off x="-2160636" y="548807"/>
            <a:ext cx="1775473" cy="807830"/>
            <a:chOff x="-2096383" y="21447"/>
            <a:chExt cx="1331778" cy="605732"/>
          </a:xfrm>
        </p:grpSpPr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8DECD539-38C1-74F5-D1FA-EC0B8106E458}"/>
                </a:ext>
              </a:extLst>
            </p:cNvPr>
            <p:cNvSpPr txBox="1"/>
            <p:nvPr userDrawn="1"/>
          </p:nvSpPr>
          <p:spPr>
            <a:xfrm>
              <a:off x="-2096383" y="21447"/>
              <a:ext cx="286414" cy="18462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>
              <a:defPPr>
                <a:defRPr lang="ru-RU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n-US" sz="1000" b="1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pic>
          <p:nvPicPr>
            <p:cNvPr id="10" name="Picture 10">
              <a:hlinkClick r:id="rId13"/>
              <a:extLst>
                <a:ext uri="{FF2B5EF4-FFF2-40B4-BE49-F238E27FC236}">
                  <a16:creationId xmlns:a16="http://schemas.microsoft.com/office/drawing/2014/main" id="{393F9F75-764C-C374-A0B3-5E2ABC560A8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-1730577" y="102192"/>
              <a:ext cx="965972" cy="52498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1449916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svg"/><Relationship Id="rId7" Type="http://schemas.openxmlformats.org/officeDocument/2006/relationships/image" Target="../media/image10.sv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png"/><Relationship Id="rId5" Type="http://schemas.openxmlformats.org/officeDocument/2006/relationships/image" Target="../media/image8.svg"/><Relationship Id="rId4" Type="http://schemas.openxmlformats.org/officeDocument/2006/relationships/image" Target="../media/image7.png"/><Relationship Id="rId9" Type="http://schemas.openxmlformats.org/officeDocument/2006/relationships/image" Target="../media/image12.sv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free-slides.net/" TargetMode="External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flaticon.com/authors/freepik" TargetMode="External"/><Relationship Id="rId2" Type="http://schemas.openxmlformats.org/officeDocument/2006/relationships/hyperlink" Target="https://free-slides.net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freepik.com/free-vector/business-people-with-stacks-coins-arrow-going-up-recession-value-worth-money-financial-market-price-increase-flat-vector-illustration-inflation-economy-concept-banner_23547885.htm#query=currency%20exchange%20rate&amp;position=37&amp;from_view=search&amp;track=ais" TargetMode="External"/><Relationship Id="rId4" Type="http://schemas.openxmlformats.org/officeDocument/2006/relationships/hyperlink" Target="http://www.flaticon.com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932C337D-90B9-432E-A4B7-B2F61A29845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FFBF67-8232-4AA0-895B-9705078C691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53296" y="136525"/>
            <a:ext cx="10934158" cy="1717040"/>
          </a:xfrm>
        </p:spPr>
        <p:txBody>
          <a:bodyPr>
            <a:noAutofit/>
          </a:bodyPr>
          <a:lstStyle/>
          <a:p>
            <a:r>
              <a:rPr lang="en-US" sz="8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Dollar Exchange Rate</a:t>
            </a:r>
            <a:endParaRPr lang="ru-RU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7926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9">
            <a:extLst>
              <a:ext uri="{FF2B5EF4-FFF2-40B4-BE49-F238E27FC236}">
                <a16:creationId xmlns:a16="http://schemas.microsoft.com/office/drawing/2014/main" id="{C27409B7-F90B-44CF-B4DE-1EA48FBB13C6}"/>
              </a:ext>
            </a:extLst>
          </p:cNvPr>
          <p:cNvSpPr txBox="1">
            <a:spLocks/>
          </p:cNvSpPr>
          <p:nvPr/>
        </p:nvSpPr>
        <p:spPr>
          <a:xfrm>
            <a:off x="1890532" y="1281628"/>
            <a:ext cx="8410936" cy="959767"/>
          </a:xfrm>
          <a:prstGeom prst="rect">
            <a:avLst/>
          </a:prstGeom>
          <a:effectLst/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600" b="1" dirty="0">
                <a:solidFill>
                  <a:schemeClr val="accent3"/>
                </a:solidFill>
              </a:rPr>
              <a:t>THANK YOU</a:t>
            </a:r>
            <a:endParaRPr lang="ru-RU" sz="6600" b="1" dirty="0">
              <a:solidFill>
                <a:schemeClr val="accent3"/>
              </a:solidFill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E09AE71-71F5-4ADB-A799-98BE2A0B5B63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4433094" y="4386637"/>
            <a:ext cx="630000" cy="63000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4E1167A3-5387-463D-BD5C-81F20DBFAA91}"/>
              </a:ext>
            </a:extLst>
          </p:cNvPr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rcRect/>
          <a:stretch/>
        </p:blipFill>
        <p:spPr>
          <a:xfrm>
            <a:off x="5333094" y="4382566"/>
            <a:ext cx="630000" cy="63000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FCA78931-C025-4EA1-91DC-8224536996DE}"/>
              </a:ext>
            </a:extLst>
          </p:cNvPr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rcRect/>
          <a:stretch/>
        </p:blipFill>
        <p:spPr>
          <a:xfrm>
            <a:off x="6233094" y="4382566"/>
            <a:ext cx="630000" cy="630000"/>
          </a:xfrm>
          <a:prstGeom prst="rect">
            <a:avLst/>
          </a:prstGeom>
        </p:spPr>
      </p:pic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1E961FBC-4D3A-44BF-83AE-8448BD129B8D}"/>
              </a:ext>
            </a:extLst>
          </p:cNvPr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rcRect/>
          <a:stretch/>
        </p:blipFill>
        <p:spPr>
          <a:xfrm>
            <a:off x="7133094" y="4382566"/>
            <a:ext cx="630000" cy="630000"/>
          </a:xfrm>
          <a:prstGeom prst="rect">
            <a:avLst/>
          </a:prstGeom>
        </p:spPr>
      </p:pic>
      <p:sp>
        <p:nvSpPr>
          <p:cNvPr id="9" name="Текст 11">
            <a:extLst>
              <a:ext uri="{FF2B5EF4-FFF2-40B4-BE49-F238E27FC236}">
                <a16:creationId xmlns:a16="http://schemas.microsoft.com/office/drawing/2014/main" id="{827B6095-7140-44BA-BFB7-053151F7A04B}"/>
              </a:ext>
            </a:extLst>
          </p:cNvPr>
          <p:cNvSpPr txBox="1">
            <a:spLocks/>
          </p:cNvSpPr>
          <p:nvPr/>
        </p:nvSpPr>
        <p:spPr>
          <a:xfrm>
            <a:off x="2608498" y="2459116"/>
            <a:ext cx="6975002" cy="1705729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solidFill>
                  <a:schemeClr val="accent3"/>
                </a:solidFill>
              </a:rPr>
              <a:t>Lorem ipsum dolor sit </a:t>
            </a:r>
            <a:r>
              <a:rPr lang="en-US" sz="1600" dirty="0" err="1">
                <a:solidFill>
                  <a:schemeClr val="accent3"/>
                </a:solidFill>
              </a:rPr>
              <a:t>amet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consectetur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adipiscing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elit</a:t>
            </a:r>
            <a:r>
              <a:rPr lang="en-US" sz="1600" dirty="0">
                <a:solidFill>
                  <a:schemeClr val="accent3"/>
                </a:solidFill>
              </a:rPr>
              <a:t>, sed do </a:t>
            </a:r>
            <a:r>
              <a:rPr lang="en-US" sz="1600" dirty="0" err="1">
                <a:solidFill>
                  <a:schemeClr val="accent3"/>
                </a:solidFill>
              </a:rPr>
              <a:t>eiusmod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tempor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incididunt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ut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labore</a:t>
            </a:r>
            <a:r>
              <a:rPr lang="en-US" sz="1600" dirty="0">
                <a:solidFill>
                  <a:schemeClr val="accent3"/>
                </a:solidFill>
              </a:rPr>
              <a:t> et dolore magna </a:t>
            </a:r>
            <a:r>
              <a:rPr lang="en-US" sz="1600" dirty="0" err="1">
                <a:solidFill>
                  <a:schemeClr val="accent3"/>
                </a:solidFill>
              </a:rPr>
              <a:t>aliqua</a:t>
            </a:r>
            <a:r>
              <a:rPr lang="en-US" sz="1600" dirty="0">
                <a:solidFill>
                  <a:schemeClr val="accent3"/>
                </a:solidFill>
              </a:rPr>
              <a:t>. </a:t>
            </a:r>
            <a:endParaRPr lang="ru-RU" sz="1600" dirty="0">
              <a:solidFill>
                <a:schemeClr val="accent3"/>
              </a:solidFill>
            </a:endParaRPr>
          </a:p>
          <a:p>
            <a:pPr marL="0" indent="0" algn="ctr">
              <a:buNone/>
            </a:pPr>
            <a:r>
              <a:rPr lang="en-US" sz="1600" dirty="0">
                <a:solidFill>
                  <a:schemeClr val="accent3"/>
                </a:solidFill>
              </a:rPr>
              <a:t>Ut </a:t>
            </a:r>
            <a:r>
              <a:rPr lang="en-US" sz="1600" dirty="0" err="1">
                <a:solidFill>
                  <a:schemeClr val="accent3"/>
                </a:solidFill>
              </a:rPr>
              <a:t>enim</a:t>
            </a:r>
            <a:r>
              <a:rPr lang="en-US" sz="1600" dirty="0">
                <a:solidFill>
                  <a:schemeClr val="accent3"/>
                </a:solidFill>
              </a:rPr>
              <a:t> ad minim </a:t>
            </a:r>
            <a:r>
              <a:rPr lang="en-US" sz="1600" dirty="0" err="1">
                <a:solidFill>
                  <a:schemeClr val="accent3"/>
                </a:solidFill>
              </a:rPr>
              <a:t>veniam</a:t>
            </a:r>
            <a:r>
              <a:rPr lang="en-US" sz="1600" dirty="0">
                <a:solidFill>
                  <a:schemeClr val="accent3"/>
                </a:solidFill>
              </a:rPr>
              <a:t>, </a:t>
            </a:r>
            <a:r>
              <a:rPr lang="en-US" sz="1600" dirty="0" err="1">
                <a:solidFill>
                  <a:schemeClr val="accent3"/>
                </a:solidFill>
              </a:rPr>
              <a:t>quis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nostrud</a:t>
            </a:r>
            <a:r>
              <a:rPr lang="en-US" sz="1600" dirty="0">
                <a:solidFill>
                  <a:schemeClr val="accent3"/>
                </a:solidFill>
              </a:rPr>
              <a:t> exercitation </a:t>
            </a:r>
            <a:r>
              <a:rPr lang="en-US" sz="1600" dirty="0" err="1">
                <a:solidFill>
                  <a:schemeClr val="accent3"/>
                </a:solidFill>
              </a:rPr>
              <a:t>ullamco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laboris</a:t>
            </a:r>
            <a:r>
              <a:rPr lang="en-US" sz="1600" dirty="0">
                <a:solidFill>
                  <a:schemeClr val="accent3"/>
                </a:solidFill>
              </a:rPr>
              <a:t> nisi </a:t>
            </a:r>
            <a:r>
              <a:rPr lang="en-US" sz="1600" dirty="0" err="1">
                <a:solidFill>
                  <a:schemeClr val="accent3"/>
                </a:solidFill>
              </a:rPr>
              <a:t>ut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aliquip</a:t>
            </a:r>
            <a:r>
              <a:rPr lang="en-US" sz="1600" dirty="0">
                <a:solidFill>
                  <a:schemeClr val="accent3"/>
                </a:solidFill>
              </a:rPr>
              <a:t> ex </a:t>
            </a:r>
            <a:r>
              <a:rPr lang="en-US" sz="1600" dirty="0" err="1">
                <a:solidFill>
                  <a:schemeClr val="accent3"/>
                </a:solidFill>
              </a:rPr>
              <a:t>ea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commodo</a:t>
            </a:r>
            <a:r>
              <a:rPr lang="en-US" sz="1600" dirty="0">
                <a:solidFill>
                  <a:schemeClr val="accent3"/>
                </a:solidFill>
              </a:rPr>
              <a:t> </a:t>
            </a:r>
            <a:r>
              <a:rPr lang="en-US" sz="1600" dirty="0" err="1">
                <a:solidFill>
                  <a:schemeClr val="accent3"/>
                </a:solidFill>
              </a:rPr>
              <a:t>consequat</a:t>
            </a:r>
            <a:r>
              <a:rPr lang="en-US" sz="1600" dirty="0">
                <a:solidFill>
                  <a:schemeClr val="accent3"/>
                </a:solidFill>
              </a:rPr>
              <a:t>. </a:t>
            </a:r>
            <a:endParaRPr lang="ru-RU" sz="16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33967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075129E-7316-451B-9800-228F8DED4D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A7461CA-E576-4BAB-8E1F-CA9EF792DB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</a:p>
          <a:p>
            <a:r>
              <a:rPr lang="en-US" dirty="0"/>
              <a:t>Duis </a:t>
            </a:r>
            <a:r>
              <a:rPr lang="en-US" dirty="0" err="1"/>
              <a:t>aute</a:t>
            </a:r>
            <a:r>
              <a:rPr lang="en-US" dirty="0"/>
              <a:t> </a:t>
            </a:r>
            <a:r>
              <a:rPr lang="en-US" dirty="0" err="1"/>
              <a:t>irure</a:t>
            </a:r>
            <a:r>
              <a:rPr lang="en-US" dirty="0"/>
              <a:t> dolor in </a:t>
            </a:r>
            <a:r>
              <a:rPr lang="en-US" dirty="0" err="1"/>
              <a:t>reprehenderit</a:t>
            </a:r>
            <a:r>
              <a:rPr lang="en-US" dirty="0"/>
              <a:t> in </a:t>
            </a:r>
            <a:r>
              <a:rPr lang="en-US" dirty="0" err="1"/>
              <a:t>voluptate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esse</a:t>
            </a:r>
            <a:r>
              <a:rPr lang="en-US" dirty="0"/>
              <a:t> </a:t>
            </a:r>
            <a:r>
              <a:rPr lang="en-US" dirty="0" err="1"/>
              <a:t>cillum</a:t>
            </a:r>
            <a:r>
              <a:rPr lang="en-US" dirty="0"/>
              <a:t> dolore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fugiat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pariatur</a:t>
            </a:r>
            <a:r>
              <a:rPr lang="en-US" dirty="0"/>
              <a:t>. </a:t>
            </a:r>
          </a:p>
          <a:p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sed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labore et dolore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r>
              <a:rPr lang="en-US" dirty="0"/>
              <a:t>Ut </a:t>
            </a:r>
            <a:r>
              <a:rPr lang="en-US" dirty="0" err="1"/>
              <a:t>enim</a:t>
            </a:r>
            <a:r>
              <a:rPr lang="en-US" dirty="0"/>
              <a:t> ad minim </a:t>
            </a:r>
            <a:r>
              <a:rPr lang="en-US" dirty="0" err="1"/>
              <a:t>veniam</a:t>
            </a:r>
            <a:r>
              <a:rPr lang="en-US" dirty="0"/>
              <a:t>, </a:t>
            </a:r>
            <a:r>
              <a:rPr lang="en-US" dirty="0" err="1"/>
              <a:t>quis</a:t>
            </a:r>
            <a:r>
              <a:rPr lang="en-US" dirty="0"/>
              <a:t> </a:t>
            </a:r>
            <a:r>
              <a:rPr lang="en-US" dirty="0" err="1"/>
              <a:t>nostrud</a:t>
            </a:r>
            <a:r>
              <a:rPr lang="en-US" dirty="0"/>
              <a:t> exercitation </a:t>
            </a:r>
            <a:r>
              <a:rPr lang="en-US" dirty="0" err="1"/>
              <a:t>ullamco</a:t>
            </a:r>
            <a:r>
              <a:rPr lang="en-US" dirty="0"/>
              <a:t> </a:t>
            </a:r>
            <a:r>
              <a:rPr lang="en-US" dirty="0" err="1"/>
              <a:t>laboris</a:t>
            </a:r>
            <a:r>
              <a:rPr lang="en-US" dirty="0"/>
              <a:t> nisi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aliquip</a:t>
            </a:r>
            <a:r>
              <a:rPr lang="en-US" dirty="0"/>
              <a:t> ex </a:t>
            </a:r>
            <a:r>
              <a:rPr lang="en-US" dirty="0" err="1"/>
              <a:t>ea</a:t>
            </a:r>
            <a:r>
              <a:rPr lang="en-US" dirty="0"/>
              <a:t> </a:t>
            </a:r>
            <a:r>
              <a:rPr lang="en-US" dirty="0" err="1"/>
              <a:t>commodo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. </a:t>
            </a:r>
            <a:endParaRPr lang="ru-RU" dirty="0"/>
          </a:p>
        </p:txBody>
      </p:sp>
      <p:sp>
        <p:nvSpPr>
          <p:cNvPr id="7" name="Нижний колонтитул 4">
            <a:extLst>
              <a:ext uri="{FF2B5EF4-FFF2-40B4-BE49-F238E27FC236}">
                <a16:creationId xmlns:a16="http://schemas.microsoft.com/office/drawing/2014/main" id="{82E75C5A-970D-6915-4046-E6C55310DA81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25362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D4D375C-98E8-40E5-AB4D-CAC0FE7717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4" name="Объект 5">
            <a:extLst>
              <a:ext uri="{FF2B5EF4-FFF2-40B4-BE49-F238E27FC236}">
                <a16:creationId xmlns:a16="http://schemas.microsoft.com/office/drawing/2014/main" id="{4EEFB532-A1E8-4AFE-B494-95AE721E5B4B}"/>
              </a:ext>
            </a:extLst>
          </p:cNvPr>
          <p:cNvSpPr txBox="1">
            <a:spLocks/>
          </p:cNvSpPr>
          <p:nvPr/>
        </p:nvSpPr>
        <p:spPr>
          <a:xfrm>
            <a:off x="-382759" y="1946960"/>
            <a:ext cx="9133114" cy="2070000"/>
          </a:xfrm>
          <a:prstGeom prst="rect">
            <a:avLst/>
          </a:prstGeom>
        </p:spPr>
        <p:txBody>
          <a:bodyPr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Font typeface="Arial" panose="020B0604020202020204" pitchFamily="34" charset="0"/>
              <a:buNone/>
            </a:pPr>
            <a:r>
              <a:rPr lang="ru-RU" sz="11500" dirty="0">
                <a:solidFill>
                  <a:schemeClr val="accent3"/>
                </a:solidFill>
              </a:rPr>
              <a:t>987 654 321</a:t>
            </a:r>
          </a:p>
        </p:txBody>
      </p:sp>
      <p:sp>
        <p:nvSpPr>
          <p:cNvPr id="5" name="Объект 2">
            <a:extLst>
              <a:ext uri="{FF2B5EF4-FFF2-40B4-BE49-F238E27FC236}">
                <a16:creationId xmlns:a16="http://schemas.microsoft.com/office/drawing/2014/main" id="{FA19D28B-CCA9-48C7-A376-EB196FBC1F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07440" y="4102007"/>
            <a:ext cx="7205003" cy="123653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Ut </a:t>
            </a:r>
            <a:r>
              <a:rPr lang="en-US" sz="2400" dirty="0" err="1"/>
              <a:t>enim</a:t>
            </a:r>
            <a:r>
              <a:rPr lang="en-US" sz="2400" dirty="0"/>
              <a:t> ad minim </a:t>
            </a:r>
            <a:r>
              <a:rPr lang="en-US" sz="2400" dirty="0" err="1"/>
              <a:t>veniam</a:t>
            </a:r>
            <a:r>
              <a:rPr lang="en-US" sz="2400" dirty="0"/>
              <a:t>, </a:t>
            </a:r>
            <a:r>
              <a:rPr lang="en-US" sz="2400" dirty="0" err="1"/>
              <a:t>quis</a:t>
            </a:r>
            <a:r>
              <a:rPr lang="en-US" sz="2400" dirty="0"/>
              <a:t> </a:t>
            </a:r>
            <a:r>
              <a:rPr lang="en-US" sz="2400" dirty="0" err="1"/>
              <a:t>nostrud</a:t>
            </a:r>
            <a:r>
              <a:rPr lang="en-US" sz="2400" dirty="0"/>
              <a:t> exercitation </a:t>
            </a:r>
            <a:r>
              <a:rPr lang="en-US" sz="2400" dirty="0" err="1"/>
              <a:t>ullamco</a:t>
            </a:r>
            <a:r>
              <a:rPr lang="en-US" sz="2400" dirty="0"/>
              <a:t> </a:t>
            </a:r>
            <a:r>
              <a:rPr lang="en-US" sz="2400" dirty="0" err="1"/>
              <a:t>laboris</a:t>
            </a:r>
            <a:r>
              <a:rPr lang="en-US" sz="2400" dirty="0"/>
              <a:t> nisi </a:t>
            </a:r>
            <a:r>
              <a:rPr lang="en-US" sz="2400" dirty="0" err="1"/>
              <a:t>ut</a:t>
            </a:r>
            <a:r>
              <a:rPr lang="en-US" sz="2400" dirty="0"/>
              <a:t> </a:t>
            </a:r>
            <a:r>
              <a:rPr lang="en-US" sz="2400" dirty="0" err="1"/>
              <a:t>aliquip</a:t>
            </a:r>
            <a:r>
              <a:rPr lang="en-US" sz="2400" dirty="0"/>
              <a:t> ex </a:t>
            </a:r>
            <a:r>
              <a:rPr lang="en-US" sz="2400" dirty="0" err="1"/>
              <a:t>ea</a:t>
            </a:r>
            <a:r>
              <a:rPr lang="en-US" sz="2400" dirty="0"/>
              <a:t> </a:t>
            </a:r>
            <a:r>
              <a:rPr lang="en-US" sz="2400" dirty="0" err="1"/>
              <a:t>commodo</a:t>
            </a:r>
            <a:r>
              <a:rPr lang="en-US" sz="2400" dirty="0"/>
              <a:t> </a:t>
            </a:r>
            <a:r>
              <a:rPr lang="en-US" sz="2400" dirty="0" err="1"/>
              <a:t>consequat</a:t>
            </a:r>
            <a:r>
              <a:rPr lang="en-US" sz="2400" dirty="0"/>
              <a:t>. </a:t>
            </a:r>
            <a:endParaRPr lang="ru-RU" sz="2400" dirty="0"/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C89FCD0-6C8B-E849-4910-331734C37A7F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2030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13497D1-9BB8-447F-8D8E-C2B4B7CD0B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5" name="Таблица 10">
            <a:extLst>
              <a:ext uri="{FF2B5EF4-FFF2-40B4-BE49-F238E27FC236}">
                <a16:creationId xmlns:a16="http://schemas.microsoft.com/office/drawing/2014/main" id="{4D37AC01-4CA0-4BB4-9AF0-A0269E6AC02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6127508"/>
              </p:ext>
            </p:extLst>
          </p:nvPr>
        </p:nvGraphicFramePr>
        <p:xfrm>
          <a:off x="643714" y="1986799"/>
          <a:ext cx="7426228" cy="3817086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856557">
                  <a:extLst>
                    <a:ext uri="{9D8B030D-6E8A-4147-A177-3AD203B41FA5}">
                      <a16:colId xmlns:a16="http://schemas.microsoft.com/office/drawing/2014/main" val="1060721299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3730294796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2835790685"/>
                    </a:ext>
                  </a:extLst>
                </a:gridCol>
                <a:gridCol w="1856557">
                  <a:extLst>
                    <a:ext uri="{9D8B030D-6E8A-4147-A177-3AD203B41FA5}">
                      <a16:colId xmlns:a16="http://schemas.microsoft.com/office/drawing/2014/main" val="3241802405"/>
                    </a:ext>
                  </a:extLst>
                </a:gridCol>
              </a:tblGrid>
              <a:tr h="545298">
                <a:tc>
                  <a:txBody>
                    <a:bodyPr/>
                    <a:lstStyle/>
                    <a:p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1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2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3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bg1"/>
                          </a:solidFill>
                        </a:rPr>
                        <a:t>Title</a:t>
                      </a:r>
                      <a:r>
                        <a:rPr lang="ru-RU" sz="2000" dirty="0">
                          <a:solidFill>
                            <a:schemeClr val="bg1"/>
                          </a:solidFill>
                        </a:rPr>
                        <a:t> 4</a:t>
                      </a: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574826020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01.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lang="en-US" sz="2000">
                          <a:solidFill>
                            <a:schemeClr val="tx1"/>
                          </a:solidFill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869297412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02.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575992689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03.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300180352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04.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794233698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05.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2090167924"/>
                  </a:ext>
                </a:extLst>
              </a:tr>
              <a:tr h="545298">
                <a:tc>
                  <a:txBody>
                    <a:bodyPr/>
                    <a:lstStyle/>
                    <a:p>
                      <a:r>
                        <a:rPr lang="ru-RU" sz="2000" dirty="0">
                          <a:solidFill>
                            <a:schemeClr val="tx1"/>
                          </a:solidFill>
                        </a:rPr>
                        <a:t>06.</a:t>
                      </a: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tc>
                  <a:txBody>
                    <a:bodyPr/>
                    <a:lstStyle/>
                    <a:p>
                      <a:r>
                        <a:rPr kumimoji="0" lang="en-US" sz="2000" b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</a:rPr>
                        <a:t>Insert text</a:t>
                      </a:r>
                      <a:endParaRPr lang="ru-RU" sz="2000" dirty="0">
                        <a:solidFill>
                          <a:schemeClr val="tx1"/>
                        </a:solidFill>
                      </a:endParaRPr>
                    </a:p>
                  </a:txBody>
                  <a:tcPr marL="102921" marR="102921" marT="51460" marB="51460"/>
                </a:tc>
                <a:extLst>
                  <a:ext uri="{0D108BD9-81ED-4DB2-BD59-A6C34878D82A}">
                    <a16:rowId xmlns:a16="http://schemas.microsoft.com/office/drawing/2014/main" val="1716962612"/>
                  </a:ext>
                </a:extLst>
              </a:tr>
            </a:tbl>
          </a:graphicData>
        </a:graphic>
      </p:graphicFrame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FF392EF4-B30F-B832-C674-2646E3EA6D87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090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олилиния: фигура 3">
            <a:extLst>
              <a:ext uri="{FF2B5EF4-FFF2-40B4-BE49-F238E27FC236}">
                <a16:creationId xmlns:a16="http://schemas.microsoft.com/office/drawing/2014/main" id="{D69CF667-880F-4AED-B4E2-9DF740299426}"/>
              </a:ext>
            </a:extLst>
          </p:cNvPr>
          <p:cNvSpPr/>
          <p:nvPr/>
        </p:nvSpPr>
        <p:spPr>
          <a:xfrm flipH="1">
            <a:off x="2459285" y="2009283"/>
            <a:ext cx="1429233" cy="1330408"/>
          </a:xfrm>
          <a:custGeom>
            <a:avLst/>
            <a:gdLst>
              <a:gd name="connsiteX0" fmla="*/ 0 w 1429233"/>
              <a:gd name="connsiteY0" fmla="*/ 0 h 1330408"/>
              <a:gd name="connsiteX1" fmla="*/ 0 w 1429233"/>
              <a:gd name="connsiteY1" fmla="*/ 276317 h 1330408"/>
              <a:gd name="connsiteX2" fmla="*/ 59027 w 1429233"/>
              <a:gd name="connsiteY2" fmla="*/ 279297 h 1330408"/>
              <a:gd name="connsiteX3" fmla="*/ 1144858 w 1429233"/>
              <a:gd name="connsiteY3" fmla="*/ 1261009 h 1330408"/>
              <a:gd name="connsiteX4" fmla="*/ 1155450 w 1429233"/>
              <a:gd name="connsiteY4" fmla="*/ 1330408 h 1330408"/>
              <a:gd name="connsiteX5" fmla="*/ 1429233 w 1429233"/>
              <a:gd name="connsiteY5" fmla="*/ 1330408 h 1330408"/>
              <a:gd name="connsiteX6" fmla="*/ 1409373 w 1429233"/>
              <a:gd name="connsiteY6" fmla="*/ 1200278 h 1330408"/>
              <a:gd name="connsiteX7" fmla="*/ 86633 w 1429233"/>
              <a:gd name="connsiteY7" fmla="*/ 4375 h 1330408"/>
              <a:gd name="connsiteX8" fmla="*/ 0 w 1429233"/>
              <a:gd name="connsiteY8" fmla="*/ 0 h 133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233" h="1330408">
                <a:moveTo>
                  <a:pt x="0" y="0"/>
                </a:moveTo>
                <a:lnTo>
                  <a:pt x="0" y="276317"/>
                </a:lnTo>
                <a:lnTo>
                  <a:pt x="59027" y="279297"/>
                </a:lnTo>
                <a:cubicBezTo>
                  <a:pt x="599842" y="334220"/>
                  <a:pt x="1037709" y="737380"/>
                  <a:pt x="1144858" y="1261009"/>
                </a:cubicBezTo>
                <a:lnTo>
                  <a:pt x="1155450" y="1330408"/>
                </a:lnTo>
                <a:lnTo>
                  <a:pt x="1429233" y="1330408"/>
                </a:lnTo>
                <a:lnTo>
                  <a:pt x="1409373" y="1200278"/>
                </a:lnTo>
                <a:cubicBezTo>
                  <a:pt x="1278845" y="562403"/>
                  <a:pt x="745444" y="71281"/>
                  <a:pt x="86633" y="4375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">
                <a:schemeClr val="accent1">
                  <a:alpha val="14000"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5" name="Полилиния: фигура 4">
            <a:extLst>
              <a:ext uri="{FF2B5EF4-FFF2-40B4-BE49-F238E27FC236}">
                <a16:creationId xmlns:a16="http://schemas.microsoft.com/office/drawing/2014/main" id="{E11F1A2C-66A6-478D-873F-410FFA96B7C1}"/>
              </a:ext>
            </a:extLst>
          </p:cNvPr>
          <p:cNvSpPr/>
          <p:nvPr/>
        </p:nvSpPr>
        <p:spPr>
          <a:xfrm flipH="1">
            <a:off x="4023518" y="2009284"/>
            <a:ext cx="1429927" cy="1334955"/>
          </a:xfrm>
          <a:custGeom>
            <a:avLst/>
            <a:gdLst>
              <a:gd name="connsiteX0" fmla="*/ 1429927 w 1429927"/>
              <a:gd name="connsiteY0" fmla="*/ 0 h 1334955"/>
              <a:gd name="connsiteX1" fmla="*/ 1343294 w 1429927"/>
              <a:gd name="connsiteY1" fmla="*/ 4375 h 1334955"/>
              <a:gd name="connsiteX2" fmla="*/ 20554 w 1429927"/>
              <a:gd name="connsiteY2" fmla="*/ 1200278 h 1334955"/>
              <a:gd name="connsiteX3" fmla="*/ 0 w 1429927"/>
              <a:gd name="connsiteY3" fmla="*/ 1334955 h 1334955"/>
              <a:gd name="connsiteX4" fmla="*/ 273783 w 1429927"/>
              <a:gd name="connsiteY4" fmla="*/ 1334955 h 1334955"/>
              <a:gd name="connsiteX5" fmla="*/ 285069 w 1429927"/>
              <a:gd name="connsiteY5" fmla="*/ 1261009 h 1334955"/>
              <a:gd name="connsiteX6" fmla="*/ 1370900 w 1429927"/>
              <a:gd name="connsiteY6" fmla="*/ 279297 h 1334955"/>
              <a:gd name="connsiteX7" fmla="*/ 1429927 w 1429927"/>
              <a:gd name="connsiteY7" fmla="*/ 276317 h 1334955"/>
              <a:gd name="connsiteX8" fmla="*/ 1429927 w 1429927"/>
              <a:gd name="connsiteY8" fmla="*/ 0 h 13349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29927" h="1334955">
                <a:moveTo>
                  <a:pt x="1429927" y="0"/>
                </a:moveTo>
                <a:lnTo>
                  <a:pt x="1343294" y="4375"/>
                </a:lnTo>
                <a:cubicBezTo>
                  <a:pt x="684483" y="71281"/>
                  <a:pt x="151082" y="562403"/>
                  <a:pt x="20554" y="1200278"/>
                </a:cubicBezTo>
                <a:lnTo>
                  <a:pt x="0" y="1334955"/>
                </a:lnTo>
                <a:lnTo>
                  <a:pt x="273783" y="1334955"/>
                </a:lnTo>
                <a:lnTo>
                  <a:pt x="285069" y="1261009"/>
                </a:lnTo>
                <a:cubicBezTo>
                  <a:pt x="392218" y="737380"/>
                  <a:pt x="830085" y="334220"/>
                  <a:pt x="1370900" y="279297"/>
                </a:cubicBezTo>
                <a:lnTo>
                  <a:pt x="1429927" y="276317"/>
                </a:lnTo>
                <a:lnTo>
                  <a:pt x="1429927" y="0"/>
                </a:lnTo>
                <a:close/>
              </a:path>
            </a:pathLst>
          </a:custGeom>
          <a:gradFill>
            <a:gsLst>
              <a:gs pos="2000">
                <a:schemeClr val="accent2">
                  <a:alpha val="14000"/>
                </a:schemeClr>
              </a:gs>
              <a:gs pos="100000">
                <a:schemeClr val="accent2"/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6" name="Полилиния: фигура 5">
            <a:extLst>
              <a:ext uri="{FF2B5EF4-FFF2-40B4-BE49-F238E27FC236}">
                <a16:creationId xmlns:a16="http://schemas.microsoft.com/office/drawing/2014/main" id="{1C80DF11-CC6A-4EEF-8693-BC81260E20E7}"/>
              </a:ext>
            </a:extLst>
          </p:cNvPr>
          <p:cNvSpPr/>
          <p:nvPr/>
        </p:nvSpPr>
        <p:spPr>
          <a:xfrm flipH="1">
            <a:off x="2448767" y="3518309"/>
            <a:ext cx="1439751" cy="1499159"/>
          </a:xfrm>
          <a:custGeom>
            <a:avLst/>
            <a:gdLst>
              <a:gd name="connsiteX0" fmla="*/ 1439751 w 1439751"/>
              <a:gd name="connsiteY0" fmla="*/ 0 h 1499159"/>
              <a:gd name="connsiteX1" fmla="*/ 1169930 w 1439751"/>
              <a:gd name="connsiteY1" fmla="*/ 0 h 1499159"/>
              <a:gd name="connsiteX2" fmla="*/ 1170000 w 1439751"/>
              <a:gd name="connsiteY2" fmla="*/ 1383 h 1499159"/>
              <a:gd name="connsiteX3" fmla="*/ 59027 w 1439751"/>
              <a:gd name="connsiteY3" fmla="*/ 1232494 h 1499159"/>
              <a:gd name="connsiteX4" fmla="*/ 0 w 1439751"/>
              <a:gd name="connsiteY4" fmla="*/ 1235475 h 1499159"/>
              <a:gd name="connsiteX5" fmla="*/ 0 w 1439751"/>
              <a:gd name="connsiteY5" fmla="*/ 1499159 h 1499159"/>
              <a:gd name="connsiteX6" fmla="*/ 86633 w 1439751"/>
              <a:gd name="connsiteY6" fmla="*/ 1494784 h 1499159"/>
              <a:gd name="connsiteX7" fmla="*/ 1432217 w 1439751"/>
              <a:gd name="connsiteY7" fmla="*/ 149200 h 1499159"/>
              <a:gd name="connsiteX8" fmla="*/ 1439751 w 1439751"/>
              <a:gd name="connsiteY8" fmla="*/ 0 h 149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751" h="1499159">
                <a:moveTo>
                  <a:pt x="1439751" y="0"/>
                </a:moveTo>
                <a:lnTo>
                  <a:pt x="1169930" y="0"/>
                </a:lnTo>
                <a:lnTo>
                  <a:pt x="1170000" y="1383"/>
                </a:lnTo>
                <a:cubicBezTo>
                  <a:pt x="1170000" y="642119"/>
                  <a:pt x="683044" y="1169122"/>
                  <a:pt x="59027" y="1232494"/>
                </a:cubicBezTo>
                <a:lnTo>
                  <a:pt x="0" y="1235475"/>
                </a:lnTo>
                <a:lnTo>
                  <a:pt x="0" y="1499159"/>
                </a:lnTo>
                <a:lnTo>
                  <a:pt x="86633" y="1494784"/>
                </a:lnTo>
                <a:cubicBezTo>
                  <a:pt x="796121" y="1422732"/>
                  <a:pt x="1360165" y="858688"/>
                  <a:pt x="1432217" y="149200"/>
                </a:cubicBezTo>
                <a:lnTo>
                  <a:pt x="1439751" y="0"/>
                </a:lnTo>
                <a:close/>
              </a:path>
            </a:pathLst>
          </a:custGeom>
          <a:gradFill>
            <a:gsLst>
              <a:gs pos="2000">
                <a:schemeClr val="accent4">
                  <a:alpha val="14000"/>
                </a:schemeClr>
              </a:gs>
              <a:gs pos="100000">
                <a:schemeClr val="accent4"/>
              </a:gs>
            </a:gsLst>
            <a:lin ang="162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7" name="Полилиния: фигура 6">
            <a:extLst>
              <a:ext uri="{FF2B5EF4-FFF2-40B4-BE49-F238E27FC236}">
                <a16:creationId xmlns:a16="http://schemas.microsoft.com/office/drawing/2014/main" id="{D028999A-4BA6-405B-8CA3-8B6C5E081252}"/>
              </a:ext>
            </a:extLst>
          </p:cNvPr>
          <p:cNvSpPr/>
          <p:nvPr/>
        </p:nvSpPr>
        <p:spPr>
          <a:xfrm flipH="1">
            <a:off x="4023518" y="3518309"/>
            <a:ext cx="1439751" cy="1499159"/>
          </a:xfrm>
          <a:custGeom>
            <a:avLst/>
            <a:gdLst>
              <a:gd name="connsiteX0" fmla="*/ 269821 w 1439751"/>
              <a:gd name="connsiteY0" fmla="*/ 0 h 1499159"/>
              <a:gd name="connsiteX1" fmla="*/ 0 w 1439751"/>
              <a:gd name="connsiteY1" fmla="*/ 0 h 1499159"/>
              <a:gd name="connsiteX2" fmla="*/ 7534 w 1439751"/>
              <a:gd name="connsiteY2" fmla="*/ 149200 h 1499159"/>
              <a:gd name="connsiteX3" fmla="*/ 1353118 w 1439751"/>
              <a:gd name="connsiteY3" fmla="*/ 1494784 h 1499159"/>
              <a:gd name="connsiteX4" fmla="*/ 1439751 w 1439751"/>
              <a:gd name="connsiteY4" fmla="*/ 1499159 h 1499159"/>
              <a:gd name="connsiteX5" fmla="*/ 1439751 w 1439751"/>
              <a:gd name="connsiteY5" fmla="*/ 1235475 h 1499159"/>
              <a:gd name="connsiteX6" fmla="*/ 1380724 w 1439751"/>
              <a:gd name="connsiteY6" fmla="*/ 1232494 h 1499159"/>
              <a:gd name="connsiteX7" fmla="*/ 269751 w 1439751"/>
              <a:gd name="connsiteY7" fmla="*/ 1383 h 1499159"/>
              <a:gd name="connsiteX8" fmla="*/ 269821 w 1439751"/>
              <a:gd name="connsiteY8" fmla="*/ 0 h 1499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439751" h="1499159">
                <a:moveTo>
                  <a:pt x="269821" y="0"/>
                </a:moveTo>
                <a:lnTo>
                  <a:pt x="0" y="0"/>
                </a:lnTo>
                <a:lnTo>
                  <a:pt x="7534" y="149200"/>
                </a:lnTo>
                <a:cubicBezTo>
                  <a:pt x="79586" y="858688"/>
                  <a:pt x="643630" y="1422732"/>
                  <a:pt x="1353118" y="1494784"/>
                </a:cubicBezTo>
                <a:lnTo>
                  <a:pt x="1439751" y="1499159"/>
                </a:lnTo>
                <a:lnTo>
                  <a:pt x="1439751" y="1235475"/>
                </a:lnTo>
                <a:lnTo>
                  <a:pt x="1380724" y="1232494"/>
                </a:lnTo>
                <a:cubicBezTo>
                  <a:pt x="756707" y="1169122"/>
                  <a:pt x="269751" y="642119"/>
                  <a:pt x="269751" y="1383"/>
                </a:cubicBezTo>
                <a:lnTo>
                  <a:pt x="269821" y="0"/>
                </a:lnTo>
                <a:close/>
              </a:path>
            </a:pathLst>
          </a:custGeom>
          <a:gradFill>
            <a:gsLst>
              <a:gs pos="2000">
                <a:schemeClr val="accent3"/>
              </a:gs>
              <a:gs pos="100000">
                <a:schemeClr val="accent3">
                  <a:alpha val="14000"/>
                </a:schemeClr>
              </a:gs>
            </a:gsLst>
            <a:lin ang="5400000" scaled="0"/>
          </a:gra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ru-RU"/>
          </a:p>
        </p:txBody>
      </p:sp>
      <p:sp>
        <p:nvSpPr>
          <p:cNvPr id="8" name="Круг: прозрачная заливка 7">
            <a:extLst>
              <a:ext uri="{FF2B5EF4-FFF2-40B4-BE49-F238E27FC236}">
                <a16:creationId xmlns:a16="http://schemas.microsoft.com/office/drawing/2014/main" id="{C7E4596F-F88D-485A-85F2-2A9930E3C6C6}"/>
              </a:ext>
            </a:extLst>
          </p:cNvPr>
          <p:cNvSpPr/>
          <p:nvPr/>
        </p:nvSpPr>
        <p:spPr>
          <a:xfrm>
            <a:off x="2772848" y="2330591"/>
            <a:ext cx="2366338" cy="2366338"/>
          </a:xfrm>
          <a:prstGeom prst="donut">
            <a:avLst>
              <a:gd name="adj" fmla="val 4863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1B069AE-F7CB-4305-AD6A-441FD3A67716}"/>
              </a:ext>
            </a:extLst>
          </p:cNvPr>
          <p:cNvSpPr txBox="1"/>
          <p:nvPr/>
        </p:nvSpPr>
        <p:spPr>
          <a:xfrm>
            <a:off x="3239637" y="3146018"/>
            <a:ext cx="144398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accent2">
                    <a:lumMod val="20000"/>
                    <a:lumOff val="80000"/>
                  </a:schemeClr>
                </a:solidFill>
              </a:rPr>
              <a:t>SWOT</a:t>
            </a:r>
            <a:endParaRPr lang="ru-RU" sz="4000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0" name="Группа 9">
            <a:extLst>
              <a:ext uri="{FF2B5EF4-FFF2-40B4-BE49-F238E27FC236}">
                <a16:creationId xmlns:a16="http://schemas.microsoft.com/office/drawing/2014/main" id="{2BEEC192-8BFD-4F6E-AD84-700D035D0CF1}"/>
              </a:ext>
            </a:extLst>
          </p:cNvPr>
          <p:cNvGrpSpPr/>
          <p:nvPr/>
        </p:nvGrpSpPr>
        <p:grpSpPr>
          <a:xfrm>
            <a:off x="1008517" y="301541"/>
            <a:ext cx="5895000" cy="6254918"/>
            <a:chOff x="3531000" y="203612"/>
            <a:chExt cx="5895000" cy="6254918"/>
          </a:xfr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grpSpPr>
        <p:sp>
          <p:nvSpPr>
            <p:cNvPr id="11" name="Полилиния: фигура 10">
              <a:extLst>
                <a:ext uri="{FF2B5EF4-FFF2-40B4-BE49-F238E27FC236}">
                  <a16:creationId xmlns:a16="http://schemas.microsoft.com/office/drawing/2014/main" id="{59438CF0-A944-415C-A216-26AA62400A75}"/>
                </a:ext>
              </a:extLst>
            </p:cNvPr>
            <p:cNvSpPr/>
            <p:nvPr/>
          </p:nvSpPr>
          <p:spPr>
            <a:xfrm flipH="1">
              <a:off x="3531000" y="721762"/>
              <a:ext cx="2880000" cy="2520000"/>
            </a:xfrm>
            <a:custGeom>
              <a:avLst/>
              <a:gdLst>
                <a:gd name="connsiteX0" fmla="*/ 2880000 w 2880000"/>
                <a:gd name="connsiteY0" fmla="*/ 0 h 2520000"/>
                <a:gd name="connsiteX1" fmla="*/ 849492 w 2880000"/>
                <a:gd name="connsiteY1" fmla="*/ 0 h 2520000"/>
                <a:gd name="connsiteX2" fmla="*/ 0 w 2880000"/>
                <a:gd name="connsiteY2" fmla="*/ 849492 h 2520000"/>
                <a:gd name="connsiteX3" fmla="*/ 0 w 2880000"/>
                <a:gd name="connsiteY3" fmla="*/ 1189592 h 2520000"/>
                <a:gd name="connsiteX4" fmla="*/ 86633 w 2880000"/>
                <a:gd name="connsiteY4" fmla="*/ 1193967 h 2520000"/>
                <a:gd name="connsiteX5" fmla="*/ 1409373 w 2880000"/>
                <a:gd name="connsiteY5" fmla="*/ 2389870 h 2520000"/>
                <a:gd name="connsiteX6" fmla="*/ 1429233 w 2880000"/>
                <a:gd name="connsiteY6" fmla="*/ 2520000 h 2520000"/>
                <a:gd name="connsiteX7" fmla="*/ 2030508 w 2880000"/>
                <a:gd name="connsiteY7" fmla="*/ 2520000 h 2520000"/>
                <a:gd name="connsiteX8" fmla="*/ 2880000 w 2880000"/>
                <a:gd name="connsiteY8" fmla="*/ 1670508 h 2520000"/>
                <a:gd name="connsiteX9" fmla="*/ 2880000 w 2880000"/>
                <a:gd name="connsiteY9" fmla="*/ 0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00" h="2520000">
                  <a:moveTo>
                    <a:pt x="2880000" y="0"/>
                  </a:moveTo>
                  <a:lnTo>
                    <a:pt x="849492" y="0"/>
                  </a:lnTo>
                  <a:cubicBezTo>
                    <a:pt x="380331" y="0"/>
                    <a:pt x="0" y="380331"/>
                    <a:pt x="0" y="849492"/>
                  </a:cubicBezTo>
                  <a:lnTo>
                    <a:pt x="0" y="1189592"/>
                  </a:lnTo>
                  <a:lnTo>
                    <a:pt x="86633" y="1193967"/>
                  </a:lnTo>
                  <a:cubicBezTo>
                    <a:pt x="745444" y="1260873"/>
                    <a:pt x="1278845" y="1751995"/>
                    <a:pt x="1409373" y="2389870"/>
                  </a:cubicBezTo>
                  <a:lnTo>
                    <a:pt x="1429233" y="2520000"/>
                  </a:lnTo>
                  <a:lnTo>
                    <a:pt x="2030508" y="2520000"/>
                  </a:lnTo>
                  <a:cubicBezTo>
                    <a:pt x="2499669" y="2520000"/>
                    <a:pt x="2880000" y="2139669"/>
                    <a:pt x="2880000" y="1670508"/>
                  </a:cubicBezTo>
                  <a:lnTo>
                    <a:pt x="2880000" y="0"/>
                  </a:lnTo>
                  <a:close/>
                </a:path>
              </a:pathLst>
            </a:cu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2" name="Полилиния: фигура 11">
              <a:extLst>
                <a:ext uri="{FF2B5EF4-FFF2-40B4-BE49-F238E27FC236}">
                  <a16:creationId xmlns:a16="http://schemas.microsoft.com/office/drawing/2014/main" id="{93C09924-4C89-46D3-BE62-D426C21CB073}"/>
                </a:ext>
              </a:extLst>
            </p:cNvPr>
            <p:cNvSpPr/>
            <p:nvPr/>
          </p:nvSpPr>
          <p:spPr>
            <a:xfrm flipH="1">
              <a:off x="6546000" y="726309"/>
              <a:ext cx="2880000" cy="2520000"/>
            </a:xfrm>
            <a:custGeom>
              <a:avLst/>
              <a:gdLst>
                <a:gd name="connsiteX0" fmla="*/ 2030508 w 2880000"/>
                <a:gd name="connsiteY0" fmla="*/ 0 h 2520000"/>
                <a:gd name="connsiteX1" fmla="*/ 0 w 2880000"/>
                <a:gd name="connsiteY1" fmla="*/ 0 h 2520000"/>
                <a:gd name="connsiteX2" fmla="*/ 0 w 2880000"/>
                <a:gd name="connsiteY2" fmla="*/ 1670508 h 2520000"/>
                <a:gd name="connsiteX3" fmla="*/ 849492 w 2880000"/>
                <a:gd name="connsiteY3" fmla="*/ 2520000 h 2520000"/>
                <a:gd name="connsiteX4" fmla="*/ 1450073 w 2880000"/>
                <a:gd name="connsiteY4" fmla="*/ 2520000 h 2520000"/>
                <a:gd name="connsiteX5" fmla="*/ 1470627 w 2880000"/>
                <a:gd name="connsiteY5" fmla="*/ 2385323 h 2520000"/>
                <a:gd name="connsiteX6" fmla="*/ 2793367 w 2880000"/>
                <a:gd name="connsiteY6" fmla="*/ 1189420 h 2520000"/>
                <a:gd name="connsiteX7" fmla="*/ 2880000 w 2880000"/>
                <a:gd name="connsiteY7" fmla="*/ 1185045 h 2520000"/>
                <a:gd name="connsiteX8" fmla="*/ 2880000 w 2880000"/>
                <a:gd name="connsiteY8" fmla="*/ 849492 h 2520000"/>
                <a:gd name="connsiteX9" fmla="*/ 2030508 w 2880000"/>
                <a:gd name="connsiteY9" fmla="*/ 0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00" h="2520000">
                  <a:moveTo>
                    <a:pt x="2030508" y="0"/>
                  </a:moveTo>
                  <a:lnTo>
                    <a:pt x="0" y="0"/>
                  </a:lnTo>
                  <a:lnTo>
                    <a:pt x="0" y="1670508"/>
                  </a:lnTo>
                  <a:cubicBezTo>
                    <a:pt x="0" y="2139669"/>
                    <a:pt x="380331" y="2520000"/>
                    <a:pt x="849492" y="2520000"/>
                  </a:cubicBezTo>
                  <a:lnTo>
                    <a:pt x="1450073" y="2520000"/>
                  </a:lnTo>
                  <a:lnTo>
                    <a:pt x="1470627" y="2385323"/>
                  </a:lnTo>
                  <a:cubicBezTo>
                    <a:pt x="1601155" y="1747448"/>
                    <a:pt x="2134556" y="1256326"/>
                    <a:pt x="2793367" y="1189420"/>
                  </a:cubicBezTo>
                  <a:lnTo>
                    <a:pt x="2880000" y="1185045"/>
                  </a:lnTo>
                  <a:lnTo>
                    <a:pt x="2880000" y="849492"/>
                  </a:lnTo>
                  <a:cubicBezTo>
                    <a:pt x="2880000" y="380331"/>
                    <a:pt x="2499669" y="0"/>
                    <a:pt x="2030508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>
                <a:solidFill>
                  <a:schemeClr val="accent2"/>
                </a:solidFill>
              </a:endParaRPr>
            </a:p>
          </p:txBody>
        </p:sp>
        <p:sp>
          <p:nvSpPr>
            <p:cNvPr id="13" name="Полилиния: фигура 12">
              <a:extLst>
                <a:ext uri="{FF2B5EF4-FFF2-40B4-BE49-F238E27FC236}">
                  <a16:creationId xmlns:a16="http://schemas.microsoft.com/office/drawing/2014/main" id="{4B0213E0-D4D8-4682-B259-E5DE73324241}"/>
                </a:ext>
              </a:extLst>
            </p:cNvPr>
            <p:cNvSpPr/>
            <p:nvPr/>
          </p:nvSpPr>
          <p:spPr>
            <a:xfrm flipH="1">
              <a:off x="3531000" y="3420379"/>
              <a:ext cx="2880000" cy="2520000"/>
            </a:xfrm>
            <a:custGeom>
              <a:avLst/>
              <a:gdLst>
                <a:gd name="connsiteX0" fmla="*/ 2030508 w 2880000"/>
                <a:gd name="connsiteY0" fmla="*/ 0 h 2520000"/>
                <a:gd name="connsiteX1" fmla="*/ 1439751 w 2880000"/>
                <a:gd name="connsiteY1" fmla="*/ 0 h 2520000"/>
                <a:gd name="connsiteX2" fmla="*/ 1432217 w 2880000"/>
                <a:gd name="connsiteY2" fmla="*/ 149200 h 2520000"/>
                <a:gd name="connsiteX3" fmla="*/ 86633 w 2880000"/>
                <a:gd name="connsiteY3" fmla="*/ 1494784 h 2520000"/>
                <a:gd name="connsiteX4" fmla="*/ 0 w 2880000"/>
                <a:gd name="connsiteY4" fmla="*/ 1499159 h 2520000"/>
                <a:gd name="connsiteX5" fmla="*/ 0 w 2880000"/>
                <a:gd name="connsiteY5" fmla="*/ 1670508 h 2520000"/>
                <a:gd name="connsiteX6" fmla="*/ 849492 w 2880000"/>
                <a:gd name="connsiteY6" fmla="*/ 2520000 h 2520000"/>
                <a:gd name="connsiteX7" fmla="*/ 2880000 w 2880000"/>
                <a:gd name="connsiteY7" fmla="*/ 2520000 h 2520000"/>
                <a:gd name="connsiteX8" fmla="*/ 2880000 w 2880000"/>
                <a:gd name="connsiteY8" fmla="*/ 849492 h 2520000"/>
                <a:gd name="connsiteX9" fmla="*/ 2030508 w 2880000"/>
                <a:gd name="connsiteY9" fmla="*/ 0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00" h="2520000">
                  <a:moveTo>
                    <a:pt x="2030508" y="0"/>
                  </a:moveTo>
                  <a:lnTo>
                    <a:pt x="1439751" y="0"/>
                  </a:lnTo>
                  <a:lnTo>
                    <a:pt x="1432217" y="149200"/>
                  </a:lnTo>
                  <a:cubicBezTo>
                    <a:pt x="1360165" y="858688"/>
                    <a:pt x="796121" y="1422732"/>
                    <a:pt x="86633" y="1494784"/>
                  </a:cubicBezTo>
                  <a:lnTo>
                    <a:pt x="0" y="1499159"/>
                  </a:lnTo>
                  <a:lnTo>
                    <a:pt x="0" y="1670508"/>
                  </a:lnTo>
                  <a:cubicBezTo>
                    <a:pt x="0" y="2139669"/>
                    <a:pt x="380331" y="2520000"/>
                    <a:pt x="849492" y="2520000"/>
                  </a:cubicBezTo>
                  <a:lnTo>
                    <a:pt x="2880000" y="2520000"/>
                  </a:lnTo>
                  <a:lnTo>
                    <a:pt x="2880000" y="849492"/>
                  </a:lnTo>
                  <a:cubicBezTo>
                    <a:pt x="2880000" y="380331"/>
                    <a:pt x="2499669" y="0"/>
                    <a:pt x="2030508" y="0"/>
                  </a:cubicBezTo>
                  <a:close/>
                </a:path>
              </a:pathLst>
            </a:cu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4" name="Полилиния: фигура 13">
              <a:extLst>
                <a:ext uri="{FF2B5EF4-FFF2-40B4-BE49-F238E27FC236}">
                  <a16:creationId xmlns:a16="http://schemas.microsoft.com/office/drawing/2014/main" id="{B135B39F-6F53-41A3-827C-08A18AB487E2}"/>
                </a:ext>
              </a:extLst>
            </p:cNvPr>
            <p:cNvSpPr/>
            <p:nvPr/>
          </p:nvSpPr>
          <p:spPr>
            <a:xfrm flipH="1">
              <a:off x="6546000" y="3420379"/>
              <a:ext cx="2880000" cy="2520000"/>
            </a:xfrm>
            <a:custGeom>
              <a:avLst/>
              <a:gdLst>
                <a:gd name="connsiteX0" fmla="*/ 1440249 w 2880000"/>
                <a:gd name="connsiteY0" fmla="*/ 0 h 2520000"/>
                <a:gd name="connsiteX1" fmla="*/ 849492 w 2880000"/>
                <a:gd name="connsiteY1" fmla="*/ 0 h 2520000"/>
                <a:gd name="connsiteX2" fmla="*/ 0 w 2880000"/>
                <a:gd name="connsiteY2" fmla="*/ 849492 h 2520000"/>
                <a:gd name="connsiteX3" fmla="*/ 0 w 2880000"/>
                <a:gd name="connsiteY3" fmla="*/ 2520000 h 2520000"/>
                <a:gd name="connsiteX4" fmla="*/ 2030508 w 2880000"/>
                <a:gd name="connsiteY4" fmla="*/ 2520000 h 2520000"/>
                <a:gd name="connsiteX5" fmla="*/ 2880000 w 2880000"/>
                <a:gd name="connsiteY5" fmla="*/ 1670508 h 2520000"/>
                <a:gd name="connsiteX6" fmla="*/ 2880000 w 2880000"/>
                <a:gd name="connsiteY6" fmla="*/ 1499159 h 2520000"/>
                <a:gd name="connsiteX7" fmla="*/ 2793367 w 2880000"/>
                <a:gd name="connsiteY7" fmla="*/ 1494784 h 2520000"/>
                <a:gd name="connsiteX8" fmla="*/ 1447783 w 2880000"/>
                <a:gd name="connsiteY8" fmla="*/ 149200 h 2520000"/>
                <a:gd name="connsiteX9" fmla="*/ 1440249 w 2880000"/>
                <a:gd name="connsiteY9" fmla="*/ 0 h 25200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2880000" h="2520000">
                  <a:moveTo>
                    <a:pt x="1440249" y="0"/>
                  </a:moveTo>
                  <a:lnTo>
                    <a:pt x="849492" y="0"/>
                  </a:lnTo>
                  <a:cubicBezTo>
                    <a:pt x="380331" y="0"/>
                    <a:pt x="0" y="380331"/>
                    <a:pt x="0" y="849492"/>
                  </a:cubicBezTo>
                  <a:lnTo>
                    <a:pt x="0" y="2520000"/>
                  </a:lnTo>
                  <a:lnTo>
                    <a:pt x="2030508" y="2520000"/>
                  </a:lnTo>
                  <a:cubicBezTo>
                    <a:pt x="2499669" y="2520000"/>
                    <a:pt x="2880000" y="2139669"/>
                    <a:pt x="2880000" y="1670508"/>
                  </a:cubicBezTo>
                  <a:lnTo>
                    <a:pt x="2880000" y="1499159"/>
                  </a:lnTo>
                  <a:lnTo>
                    <a:pt x="2793367" y="1494784"/>
                  </a:lnTo>
                  <a:cubicBezTo>
                    <a:pt x="2083879" y="1422732"/>
                    <a:pt x="1519835" y="858688"/>
                    <a:pt x="1447783" y="149200"/>
                  </a:cubicBezTo>
                  <a:lnTo>
                    <a:pt x="1440249" y="0"/>
                  </a:lnTo>
                  <a:close/>
                </a:path>
              </a:pathLst>
            </a:cu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ru-RU"/>
            </a:p>
          </p:txBody>
        </p:sp>
        <p:sp>
          <p:nvSpPr>
            <p:cNvPr id="15" name="Овал 14">
              <a:extLst>
                <a:ext uri="{FF2B5EF4-FFF2-40B4-BE49-F238E27FC236}">
                  <a16:creationId xmlns:a16="http://schemas.microsoft.com/office/drawing/2014/main" id="{7187BDD0-9639-4386-85CE-3A460E3B7922}"/>
                </a:ext>
              </a:extLst>
            </p:cNvPr>
            <p:cNvSpPr/>
            <p:nvPr/>
          </p:nvSpPr>
          <p:spPr>
            <a:xfrm>
              <a:off x="4259031" y="203612"/>
              <a:ext cx="1036300" cy="1036300"/>
            </a:xfrm>
            <a:prstGeom prst="ellipse">
              <a:avLst/>
            </a:prstGeom>
            <a:solidFill>
              <a:schemeClr val="accent1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Овал 15">
              <a:extLst>
                <a:ext uri="{FF2B5EF4-FFF2-40B4-BE49-F238E27FC236}">
                  <a16:creationId xmlns:a16="http://schemas.microsoft.com/office/drawing/2014/main" id="{B365F94A-7C5C-4B29-B9C7-2107912EA78F}"/>
                </a:ext>
              </a:extLst>
            </p:cNvPr>
            <p:cNvSpPr/>
            <p:nvPr/>
          </p:nvSpPr>
          <p:spPr>
            <a:xfrm>
              <a:off x="7661669" y="210174"/>
              <a:ext cx="1036300" cy="1036300"/>
            </a:xfrm>
            <a:prstGeom prst="ellipse">
              <a:avLst/>
            </a:prstGeom>
            <a:solidFill>
              <a:schemeClr val="accent2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Овал 16">
              <a:extLst>
                <a:ext uri="{FF2B5EF4-FFF2-40B4-BE49-F238E27FC236}">
                  <a16:creationId xmlns:a16="http://schemas.microsoft.com/office/drawing/2014/main" id="{BA3D64FD-61EA-4233-8FC9-00C76C4DC0E9}"/>
                </a:ext>
              </a:extLst>
            </p:cNvPr>
            <p:cNvSpPr/>
            <p:nvPr/>
          </p:nvSpPr>
          <p:spPr>
            <a:xfrm>
              <a:off x="7661669" y="5422230"/>
              <a:ext cx="1036300" cy="1036300"/>
            </a:xfrm>
            <a:prstGeom prst="ellipse">
              <a:avLst/>
            </a:prstGeom>
            <a:solidFill>
              <a:schemeClr val="accent3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Овал 17">
              <a:extLst>
                <a:ext uri="{FF2B5EF4-FFF2-40B4-BE49-F238E27FC236}">
                  <a16:creationId xmlns:a16="http://schemas.microsoft.com/office/drawing/2014/main" id="{C51F24C9-7C99-4C8F-A446-39DDD7B2EAE0}"/>
                </a:ext>
              </a:extLst>
            </p:cNvPr>
            <p:cNvSpPr/>
            <p:nvPr/>
          </p:nvSpPr>
          <p:spPr>
            <a:xfrm>
              <a:off x="4261131" y="5422230"/>
              <a:ext cx="1036300" cy="1036300"/>
            </a:xfrm>
            <a:prstGeom prst="ellipse">
              <a:avLst/>
            </a:prstGeom>
            <a:solidFill>
              <a:schemeClr val="accent4"/>
            </a:solidFill>
            <a:ln w="88900"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9" name="TextBox 18">
            <a:extLst>
              <a:ext uri="{FF2B5EF4-FFF2-40B4-BE49-F238E27FC236}">
                <a16:creationId xmlns:a16="http://schemas.microsoft.com/office/drawing/2014/main" id="{8897A052-8E7A-4EF3-B689-FD0ACA447698}"/>
              </a:ext>
            </a:extLst>
          </p:cNvPr>
          <p:cNvSpPr txBox="1"/>
          <p:nvPr/>
        </p:nvSpPr>
        <p:spPr>
          <a:xfrm>
            <a:off x="2041338" y="472310"/>
            <a:ext cx="4267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S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921990B7-046E-49AE-944E-DA4B70AFFBF5}"/>
              </a:ext>
            </a:extLst>
          </p:cNvPr>
          <p:cNvSpPr txBox="1"/>
          <p:nvPr/>
        </p:nvSpPr>
        <p:spPr>
          <a:xfrm>
            <a:off x="5328958" y="465748"/>
            <a:ext cx="64953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W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B47BB96-FC89-43DD-AC59-8E709144C458}"/>
              </a:ext>
            </a:extLst>
          </p:cNvPr>
          <p:cNvSpPr txBox="1"/>
          <p:nvPr/>
        </p:nvSpPr>
        <p:spPr>
          <a:xfrm>
            <a:off x="5388268" y="5684365"/>
            <a:ext cx="53091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O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779055B-DA7D-41EC-9BCB-31E11CB99F87}"/>
              </a:ext>
            </a:extLst>
          </p:cNvPr>
          <p:cNvSpPr txBox="1"/>
          <p:nvPr/>
        </p:nvSpPr>
        <p:spPr>
          <a:xfrm>
            <a:off x="2041338" y="5684365"/>
            <a:ext cx="43794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</a:rPr>
              <a:t>T</a:t>
            </a:r>
            <a:endParaRPr lang="ru-RU" sz="4000" b="1" dirty="0">
              <a:solidFill>
                <a:schemeClr val="bg1"/>
              </a:solidFill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6C1B791C-9439-4EDD-85F7-56593533BE9E}"/>
              </a:ext>
            </a:extLst>
          </p:cNvPr>
          <p:cNvSpPr txBox="1"/>
          <p:nvPr/>
        </p:nvSpPr>
        <p:spPr>
          <a:xfrm>
            <a:off x="1192657" y="1692884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F72A9E9-6A15-404C-83CD-B0F79F225FC1}"/>
              </a:ext>
            </a:extLst>
          </p:cNvPr>
          <p:cNvSpPr txBox="1"/>
          <p:nvPr/>
        </p:nvSpPr>
        <p:spPr>
          <a:xfrm>
            <a:off x="1154289" y="4529283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4475A6B0-953E-4BAF-B192-27829759E3CE}"/>
              </a:ext>
            </a:extLst>
          </p:cNvPr>
          <p:cNvSpPr txBox="1"/>
          <p:nvPr/>
        </p:nvSpPr>
        <p:spPr>
          <a:xfrm>
            <a:off x="5198956" y="4506558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A975711-A5AF-482E-9E53-DDF00B318FA5}"/>
              </a:ext>
            </a:extLst>
          </p:cNvPr>
          <p:cNvSpPr txBox="1"/>
          <p:nvPr/>
        </p:nvSpPr>
        <p:spPr>
          <a:xfrm>
            <a:off x="5139186" y="1717032"/>
            <a:ext cx="212408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</a:rPr>
              <a:t>Lorem ipsum dolor sit </a:t>
            </a:r>
            <a:r>
              <a:rPr lang="en-US" sz="1400" dirty="0" err="1">
                <a:solidFill>
                  <a:schemeClr val="bg1"/>
                </a:solidFill>
              </a:rPr>
              <a:t>amet</a:t>
            </a:r>
            <a:r>
              <a:rPr lang="en-US" sz="1400" dirty="0">
                <a:solidFill>
                  <a:schemeClr val="bg1"/>
                </a:solidFill>
              </a:rPr>
              <a:t>, </a:t>
            </a:r>
            <a:r>
              <a:rPr lang="en-US" sz="1400" dirty="0" err="1">
                <a:solidFill>
                  <a:schemeClr val="bg1"/>
                </a:solidFill>
              </a:rPr>
              <a:t>consectetur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adipiscing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elit</a:t>
            </a:r>
            <a:r>
              <a:rPr lang="en-US" sz="1400" dirty="0">
                <a:solidFill>
                  <a:schemeClr val="bg1"/>
                </a:solidFill>
              </a:rPr>
              <a:t>, sed do </a:t>
            </a:r>
            <a:r>
              <a:rPr lang="en-US" sz="1400" dirty="0" err="1">
                <a:solidFill>
                  <a:schemeClr val="bg1"/>
                </a:solidFill>
              </a:rPr>
              <a:t>eiusmod</a:t>
            </a:r>
            <a:r>
              <a:rPr lang="en-US" sz="1400" dirty="0">
                <a:solidFill>
                  <a:schemeClr val="bg1"/>
                </a:solidFill>
              </a:rPr>
              <a:t> </a:t>
            </a:r>
            <a:r>
              <a:rPr lang="en-US" sz="1400" dirty="0" err="1">
                <a:solidFill>
                  <a:schemeClr val="bg1"/>
                </a:solidFill>
              </a:rPr>
              <a:t>tempor</a:t>
            </a:r>
            <a:r>
              <a:rPr lang="en-US" sz="1400" dirty="0">
                <a:solidFill>
                  <a:schemeClr val="bg1"/>
                </a:solidFill>
              </a:rPr>
              <a:t>.</a:t>
            </a:r>
            <a:endParaRPr lang="ru-RU" sz="1400" dirty="0">
              <a:solidFill>
                <a:schemeClr val="bg1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7B4B1EE-273A-4787-849F-7A42AA61BBAC}"/>
              </a:ext>
            </a:extLst>
          </p:cNvPr>
          <p:cNvSpPr txBox="1"/>
          <p:nvPr/>
        </p:nvSpPr>
        <p:spPr>
          <a:xfrm>
            <a:off x="1169963" y="1413042"/>
            <a:ext cx="10636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bg1"/>
                </a:solidFill>
              </a:rPr>
              <a:t>Strengths</a:t>
            </a:r>
            <a:endParaRPr lang="ru-RU" sz="1400" b="1" cap="all" dirty="0">
              <a:solidFill>
                <a:schemeClr val="bg1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0AE9E28-B317-4335-9888-B3C32CE6C1B9}"/>
              </a:ext>
            </a:extLst>
          </p:cNvPr>
          <p:cNvSpPr txBox="1"/>
          <p:nvPr/>
        </p:nvSpPr>
        <p:spPr>
          <a:xfrm>
            <a:off x="1185305" y="4225529"/>
            <a:ext cx="84080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bg1"/>
                </a:solidFill>
              </a:rPr>
              <a:t>Threats</a:t>
            </a:r>
            <a:endParaRPr lang="ru-RU" sz="1400" b="1" cap="all" dirty="0">
              <a:solidFill>
                <a:schemeClr val="bg1"/>
              </a:solidFill>
            </a:endParaRP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B3D0EE8-B6C5-498A-B468-663E451A2985}"/>
              </a:ext>
            </a:extLst>
          </p:cNvPr>
          <p:cNvSpPr txBox="1"/>
          <p:nvPr/>
        </p:nvSpPr>
        <p:spPr>
          <a:xfrm>
            <a:off x="5200816" y="4263100"/>
            <a:ext cx="139948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bg1"/>
                </a:solidFill>
              </a:rPr>
              <a:t>Opportunities</a:t>
            </a:r>
            <a:endParaRPr lang="ru-RU" sz="1400" b="1" cap="all" dirty="0">
              <a:solidFill>
                <a:schemeClr val="bg1"/>
              </a:solidFill>
            </a:endParaRP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B41BAD86-7EC8-4D04-B31D-7F66E0EA05DB}"/>
              </a:ext>
            </a:extLst>
          </p:cNvPr>
          <p:cNvSpPr txBox="1"/>
          <p:nvPr/>
        </p:nvSpPr>
        <p:spPr>
          <a:xfrm>
            <a:off x="5139185" y="1443439"/>
            <a:ext cx="11873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cap="all" dirty="0">
                <a:solidFill>
                  <a:schemeClr val="bg1"/>
                </a:solidFill>
              </a:rPr>
              <a:t>Weaknesses</a:t>
            </a:r>
            <a:endParaRPr lang="ru-RU" sz="1400" b="1" cap="all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44601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7DA968-7409-6631-4149-EDA42FAFE0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8362142B-7F9B-D5A6-2A98-1EEABD43E01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1285669"/>
              </p:ext>
            </p:extLst>
          </p:nvPr>
        </p:nvGraphicFramePr>
        <p:xfrm>
          <a:off x="324000" y="1784350"/>
          <a:ext cx="7889875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6258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BE18249-7C54-4C66-AEFD-30C6AAAC00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sp>
        <p:nvSpPr>
          <p:cNvPr id="16" name="Прямоугольник 15">
            <a:extLst>
              <a:ext uri="{FF2B5EF4-FFF2-40B4-BE49-F238E27FC236}">
                <a16:creationId xmlns:a16="http://schemas.microsoft.com/office/drawing/2014/main" id="{3E13C876-7D25-460F-8024-9F2A341B32EB}"/>
              </a:ext>
            </a:extLst>
          </p:cNvPr>
          <p:cNvSpPr/>
          <p:nvPr/>
        </p:nvSpPr>
        <p:spPr>
          <a:xfrm>
            <a:off x="375880" y="2330559"/>
            <a:ext cx="2368634" cy="318055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Овал 16">
            <a:extLst>
              <a:ext uri="{FF2B5EF4-FFF2-40B4-BE49-F238E27FC236}">
                <a16:creationId xmlns:a16="http://schemas.microsoft.com/office/drawing/2014/main" id="{F1E2BA81-A1FA-44EE-AB56-B6D1F4901D6D}"/>
              </a:ext>
            </a:extLst>
          </p:cNvPr>
          <p:cNvSpPr/>
          <p:nvPr/>
        </p:nvSpPr>
        <p:spPr>
          <a:xfrm>
            <a:off x="1183959" y="1989257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4668E45-AC9C-4EBA-821C-1E0C339A47A4}"/>
              </a:ext>
            </a:extLst>
          </p:cNvPr>
          <p:cNvSpPr txBox="1"/>
          <p:nvPr/>
        </p:nvSpPr>
        <p:spPr>
          <a:xfrm>
            <a:off x="1193485" y="1974589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ru-RU" sz="4000" b="1" dirty="0">
                <a:solidFill>
                  <a:schemeClr val="accent1"/>
                </a:solidFill>
              </a:rPr>
              <a:t>1</a:t>
            </a:r>
          </a:p>
        </p:txBody>
      </p:sp>
      <p:sp>
        <p:nvSpPr>
          <p:cNvPr id="19" name="Прямоугольник 18">
            <a:extLst>
              <a:ext uri="{FF2B5EF4-FFF2-40B4-BE49-F238E27FC236}">
                <a16:creationId xmlns:a16="http://schemas.microsoft.com/office/drawing/2014/main" id="{D1898492-6A3E-4D7C-88AD-56B250DF7FC6}"/>
              </a:ext>
            </a:extLst>
          </p:cNvPr>
          <p:cNvSpPr/>
          <p:nvPr/>
        </p:nvSpPr>
        <p:spPr>
          <a:xfrm>
            <a:off x="3202517" y="2330559"/>
            <a:ext cx="2368634" cy="3180550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бъект 2">
            <a:extLst>
              <a:ext uri="{FF2B5EF4-FFF2-40B4-BE49-F238E27FC236}">
                <a16:creationId xmlns:a16="http://schemas.microsoft.com/office/drawing/2014/main" id="{A4D4F384-6759-4023-8B4B-6A4681744DB0}"/>
              </a:ext>
            </a:extLst>
          </p:cNvPr>
          <p:cNvSpPr txBox="1">
            <a:spLocks/>
          </p:cNvSpPr>
          <p:nvPr/>
        </p:nvSpPr>
        <p:spPr>
          <a:xfrm>
            <a:off x="3042233" y="2768708"/>
            <a:ext cx="2613000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1" name="Овал 20">
            <a:extLst>
              <a:ext uri="{FF2B5EF4-FFF2-40B4-BE49-F238E27FC236}">
                <a16:creationId xmlns:a16="http://schemas.microsoft.com/office/drawing/2014/main" id="{3DC4455E-8718-4673-80C8-CAF3D13036FD}"/>
              </a:ext>
            </a:extLst>
          </p:cNvPr>
          <p:cNvSpPr/>
          <p:nvPr/>
        </p:nvSpPr>
        <p:spPr>
          <a:xfrm>
            <a:off x="4010596" y="1989257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00B8C95-C644-453C-A937-A56836C7A798}"/>
              </a:ext>
            </a:extLst>
          </p:cNvPr>
          <p:cNvSpPr txBox="1"/>
          <p:nvPr/>
        </p:nvSpPr>
        <p:spPr>
          <a:xfrm>
            <a:off x="4020121" y="1999927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2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9C63A674-A078-486F-912C-2559DE6603CA}"/>
              </a:ext>
            </a:extLst>
          </p:cNvPr>
          <p:cNvSpPr/>
          <p:nvPr/>
        </p:nvSpPr>
        <p:spPr>
          <a:xfrm>
            <a:off x="6039665" y="2334003"/>
            <a:ext cx="2368634" cy="3180550"/>
          </a:xfrm>
          <a:prstGeom prst="rect">
            <a:avLst/>
          </a:prstGeom>
          <a:solidFill>
            <a:schemeClr val="accent4">
              <a:lumMod val="50000"/>
            </a:schemeClr>
          </a:solidFill>
          <a:ln>
            <a:noFill/>
          </a:ln>
          <a:effectLst>
            <a:outerShdw blurRad="50800" dist="38100" dir="8100000" algn="tr" rotWithShape="0">
              <a:schemeClr val="accent2">
                <a:lumMod val="75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Объект 2">
            <a:extLst>
              <a:ext uri="{FF2B5EF4-FFF2-40B4-BE49-F238E27FC236}">
                <a16:creationId xmlns:a16="http://schemas.microsoft.com/office/drawing/2014/main" id="{9C7D0A66-B720-4977-8914-7FDB0A8D9063}"/>
              </a:ext>
            </a:extLst>
          </p:cNvPr>
          <p:cNvSpPr txBox="1">
            <a:spLocks/>
          </p:cNvSpPr>
          <p:nvPr/>
        </p:nvSpPr>
        <p:spPr>
          <a:xfrm>
            <a:off x="5879381" y="2772152"/>
            <a:ext cx="2613000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labore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25" name="Овал 24">
            <a:extLst>
              <a:ext uri="{FF2B5EF4-FFF2-40B4-BE49-F238E27FC236}">
                <a16:creationId xmlns:a16="http://schemas.microsoft.com/office/drawing/2014/main" id="{092F9931-9348-4C35-9048-D83A114DB78D}"/>
              </a:ext>
            </a:extLst>
          </p:cNvPr>
          <p:cNvSpPr/>
          <p:nvPr/>
        </p:nvSpPr>
        <p:spPr>
          <a:xfrm>
            <a:off x="6847744" y="1992701"/>
            <a:ext cx="733425" cy="733425"/>
          </a:xfrm>
          <a:prstGeom prst="ellips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accent1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FAAB0ECA-463A-48AE-9EDA-F6D0DF2CAFB5}"/>
              </a:ext>
            </a:extLst>
          </p:cNvPr>
          <p:cNvSpPr txBox="1"/>
          <p:nvPr/>
        </p:nvSpPr>
        <p:spPr>
          <a:xfrm>
            <a:off x="6857269" y="2010194"/>
            <a:ext cx="733424" cy="707886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txBody>
          <a:bodyPr wrap="square">
            <a:spAutoFit/>
          </a:bodyPr>
          <a:lstStyle/>
          <a:p>
            <a:pPr algn="ctr"/>
            <a:r>
              <a:rPr lang="en-US" sz="4000" b="1" dirty="0">
                <a:solidFill>
                  <a:schemeClr val="accent1"/>
                </a:solidFill>
              </a:rPr>
              <a:t>3</a:t>
            </a:r>
            <a:endParaRPr lang="ru-RU" sz="4000" b="1" dirty="0">
              <a:solidFill>
                <a:schemeClr val="accent1"/>
              </a:solidFill>
            </a:endParaRPr>
          </a:p>
        </p:txBody>
      </p:sp>
      <p:sp>
        <p:nvSpPr>
          <p:cNvPr id="27" name="Объект 2">
            <a:extLst>
              <a:ext uri="{FF2B5EF4-FFF2-40B4-BE49-F238E27FC236}">
                <a16:creationId xmlns:a16="http://schemas.microsoft.com/office/drawing/2014/main" id="{803A00FE-DE50-41A1-B9B4-76FEA7FBCE60}"/>
              </a:ext>
            </a:extLst>
          </p:cNvPr>
          <p:cNvSpPr txBox="1">
            <a:spLocks/>
          </p:cNvSpPr>
          <p:nvPr/>
        </p:nvSpPr>
        <p:spPr>
          <a:xfrm>
            <a:off x="240993" y="2768708"/>
            <a:ext cx="2613000" cy="2667001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 fontScale="55000" lnSpcReduction="2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solidFill>
                  <a:schemeClr val="bg1"/>
                </a:solidFill>
              </a:rPr>
              <a:t>Lorem ipsum dolor sit </a:t>
            </a:r>
            <a:r>
              <a:rPr lang="en-US" dirty="0" err="1">
                <a:solidFill>
                  <a:schemeClr val="bg1"/>
                </a:solidFill>
              </a:rPr>
              <a:t>amet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consectetur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adipiscing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elit</a:t>
            </a:r>
            <a:r>
              <a:rPr lang="en-US" dirty="0">
                <a:solidFill>
                  <a:schemeClr val="bg1"/>
                </a:solidFill>
              </a:rPr>
              <a:t>, sed do </a:t>
            </a:r>
            <a:r>
              <a:rPr lang="en-US" dirty="0" err="1">
                <a:solidFill>
                  <a:schemeClr val="bg1"/>
                </a:solidFill>
              </a:rPr>
              <a:t>eiusmod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tempor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incididunt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labore</a:t>
            </a:r>
            <a:r>
              <a:rPr lang="en-US" dirty="0">
                <a:solidFill>
                  <a:schemeClr val="bg1"/>
                </a:solidFill>
              </a:rPr>
              <a:t> et dolore magna </a:t>
            </a:r>
            <a:r>
              <a:rPr lang="en-US" dirty="0" err="1">
                <a:solidFill>
                  <a:schemeClr val="bg1"/>
                </a:solidFill>
              </a:rPr>
              <a:t>aliqua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Ut </a:t>
            </a:r>
            <a:r>
              <a:rPr lang="en-US" dirty="0" err="1">
                <a:solidFill>
                  <a:schemeClr val="bg1"/>
                </a:solidFill>
              </a:rPr>
              <a:t>enim</a:t>
            </a:r>
            <a:r>
              <a:rPr lang="en-US" dirty="0">
                <a:solidFill>
                  <a:schemeClr val="bg1"/>
                </a:solidFill>
              </a:rPr>
              <a:t> ad minim </a:t>
            </a:r>
            <a:r>
              <a:rPr lang="en-US" dirty="0" err="1">
                <a:solidFill>
                  <a:schemeClr val="bg1"/>
                </a:solidFill>
              </a:rPr>
              <a:t>veniam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quis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nostrud</a:t>
            </a:r>
            <a:r>
              <a:rPr lang="en-US" dirty="0">
                <a:solidFill>
                  <a:schemeClr val="bg1"/>
                </a:solidFill>
              </a:rPr>
              <a:t> exercitation </a:t>
            </a:r>
            <a:r>
              <a:rPr lang="en-US" dirty="0" err="1">
                <a:solidFill>
                  <a:schemeClr val="bg1"/>
                </a:solidFill>
              </a:rPr>
              <a:t>ullamco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laboris</a:t>
            </a:r>
            <a:r>
              <a:rPr lang="en-US" dirty="0">
                <a:solidFill>
                  <a:schemeClr val="bg1"/>
                </a:solidFill>
              </a:rPr>
              <a:t> nisi </a:t>
            </a:r>
            <a:r>
              <a:rPr lang="en-US" dirty="0" err="1">
                <a:solidFill>
                  <a:schemeClr val="bg1"/>
                </a:solidFill>
              </a:rPr>
              <a:t>ut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aliquip</a:t>
            </a:r>
            <a:r>
              <a:rPr lang="en-US" dirty="0">
                <a:solidFill>
                  <a:schemeClr val="bg1"/>
                </a:solidFill>
              </a:rPr>
              <a:t> ex </a:t>
            </a:r>
            <a:r>
              <a:rPr lang="en-US" dirty="0" err="1">
                <a:solidFill>
                  <a:schemeClr val="bg1"/>
                </a:solidFill>
              </a:rPr>
              <a:t>ea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commodo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consequat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r>
              <a:rPr lang="en-US" dirty="0">
                <a:solidFill>
                  <a:schemeClr val="bg1"/>
                </a:solidFill>
              </a:rPr>
              <a:t>Duis </a:t>
            </a:r>
            <a:r>
              <a:rPr lang="en-US" dirty="0" err="1">
                <a:solidFill>
                  <a:schemeClr val="bg1"/>
                </a:solidFill>
              </a:rPr>
              <a:t>aute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irure</a:t>
            </a:r>
            <a:r>
              <a:rPr lang="en-US" dirty="0">
                <a:solidFill>
                  <a:schemeClr val="bg1"/>
                </a:solidFill>
              </a:rPr>
              <a:t> dolor in </a:t>
            </a:r>
            <a:r>
              <a:rPr lang="en-US" dirty="0" err="1">
                <a:solidFill>
                  <a:schemeClr val="bg1"/>
                </a:solidFill>
              </a:rPr>
              <a:t>reprehenderit</a:t>
            </a:r>
            <a:r>
              <a:rPr lang="en-US" dirty="0">
                <a:solidFill>
                  <a:schemeClr val="bg1"/>
                </a:solidFill>
              </a:rPr>
              <a:t> in </a:t>
            </a:r>
            <a:r>
              <a:rPr lang="en-US" dirty="0" err="1">
                <a:solidFill>
                  <a:schemeClr val="bg1"/>
                </a:solidFill>
              </a:rPr>
              <a:t>voluptate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velit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esse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cillum</a:t>
            </a:r>
            <a:r>
              <a:rPr lang="en-US" dirty="0">
                <a:solidFill>
                  <a:schemeClr val="bg1"/>
                </a:solidFill>
              </a:rPr>
              <a:t> dolore </a:t>
            </a:r>
            <a:r>
              <a:rPr lang="en-US" dirty="0" err="1">
                <a:solidFill>
                  <a:schemeClr val="bg1"/>
                </a:solidFill>
              </a:rPr>
              <a:t>eu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fugiat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nulla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pariatur</a:t>
            </a:r>
            <a:r>
              <a:rPr lang="en-US" dirty="0">
                <a:solidFill>
                  <a:schemeClr val="bg1"/>
                </a:solidFill>
              </a:rPr>
              <a:t>. </a:t>
            </a:r>
          </a:p>
          <a:p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3" name="Нижний колонтитул 4">
            <a:extLst>
              <a:ext uri="{FF2B5EF4-FFF2-40B4-BE49-F238E27FC236}">
                <a16:creationId xmlns:a16="http://schemas.microsoft.com/office/drawing/2014/main" id="{93E7C23C-462D-DF9F-DA29-E8979EAF1656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0255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D3D91AC-101D-44C5-82F8-EE1819E19D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Lorem ipsum dolor sit amet</a:t>
            </a:r>
            <a:endParaRPr lang="ru-RU" dirty="0"/>
          </a:p>
        </p:txBody>
      </p:sp>
      <p:pic>
        <p:nvPicPr>
          <p:cNvPr id="6" name="Объект 5" descr="Кучка банковского счета в долларах США">
            <a:extLst>
              <a:ext uri="{FF2B5EF4-FFF2-40B4-BE49-F238E27FC236}">
                <a16:creationId xmlns:a16="http://schemas.microsoft.com/office/drawing/2014/main" id="{CFC0280E-BCD7-4656-AF20-8305498B50F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82903" y="2247400"/>
            <a:ext cx="3589400" cy="31606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Объект 2">
            <a:extLst>
              <a:ext uri="{FF2B5EF4-FFF2-40B4-BE49-F238E27FC236}">
                <a16:creationId xmlns:a16="http://schemas.microsoft.com/office/drawing/2014/main" id="{CC899B59-6B93-41A8-9279-7BEBC97DF71D}"/>
              </a:ext>
            </a:extLst>
          </p:cNvPr>
          <p:cNvSpPr txBox="1">
            <a:spLocks/>
          </p:cNvSpPr>
          <p:nvPr/>
        </p:nvSpPr>
        <p:spPr>
          <a:xfrm>
            <a:off x="4706006" y="2247400"/>
            <a:ext cx="4049111" cy="343688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dirty="0">
                <a:solidFill>
                  <a:schemeClr val="accent3"/>
                </a:solidFill>
              </a:rPr>
              <a:t>Lorem ipsum dolor sit </a:t>
            </a:r>
            <a:r>
              <a:rPr lang="en-US" dirty="0" err="1">
                <a:solidFill>
                  <a:schemeClr val="accent3"/>
                </a:solidFill>
              </a:rPr>
              <a:t>amet</a:t>
            </a:r>
            <a:r>
              <a:rPr lang="en-US" dirty="0">
                <a:solidFill>
                  <a:schemeClr val="accent3"/>
                </a:solidFill>
              </a:rPr>
              <a:t>, </a:t>
            </a:r>
            <a:r>
              <a:rPr lang="en-US" dirty="0" err="1">
                <a:solidFill>
                  <a:schemeClr val="accent3"/>
                </a:solidFill>
              </a:rPr>
              <a:t>consectetur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adipiscing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elit</a:t>
            </a:r>
            <a:r>
              <a:rPr lang="en-US" dirty="0">
                <a:solidFill>
                  <a:schemeClr val="accent3"/>
                </a:solidFill>
              </a:rPr>
              <a:t>, sed do </a:t>
            </a:r>
            <a:r>
              <a:rPr lang="en-US" dirty="0" err="1">
                <a:solidFill>
                  <a:schemeClr val="accent3"/>
                </a:solidFill>
              </a:rPr>
              <a:t>eiusmod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tempor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incididunt</a:t>
            </a:r>
            <a:r>
              <a:rPr lang="en-US" dirty="0">
                <a:solidFill>
                  <a:schemeClr val="accent3"/>
                </a:solidFill>
              </a:rPr>
              <a:t> </a:t>
            </a:r>
            <a:r>
              <a:rPr lang="en-US" dirty="0" err="1">
                <a:solidFill>
                  <a:schemeClr val="accent3"/>
                </a:solidFill>
              </a:rPr>
              <a:t>ut</a:t>
            </a:r>
            <a:r>
              <a:rPr lang="en-US" dirty="0">
                <a:solidFill>
                  <a:schemeClr val="accent3"/>
                </a:solidFill>
              </a:rPr>
              <a:t> labore et dolore magna </a:t>
            </a:r>
            <a:r>
              <a:rPr lang="en-US" dirty="0" err="1">
                <a:solidFill>
                  <a:schemeClr val="accent3"/>
                </a:solidFill>
              </a:rPr>
              <a:t>aliqua</a:t>
            </a:r>
            <a:r>
              <a:rPr lang="en-US" dirty="0">
                <a:solidFill>
                  <a:schemeClr val="accent3"/>
                </a:solidFill>
              </a:rPr>
              <a:t>. </a:t>
            </a:r>
            <a:endParaRPr lang="ru-RU" dirty="0">
              <a:solidFill>
                <a:schemeClr val="accent3"/>
              </a:solidFill>
            </a:endParaRPr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7D24583-7C98-4D15-9207-E11AB8D58EB9}"/>
              </a:ext>
            </a:extLst>
          </p:cNvPr>
          <p:cNvSpPr txBox="1">
            <a:spLocks/>
          </p:cNvSpPr>
          <p:nvPr/>
        </p:nvSpPr>
        <p:spPr>
          <a:xfrm>
            <a:off x="3802742" y="6559325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>
                <a:solidFill>
                  <a:schemeClr val="accent2"/>
                </a:solidFill>
              </a:rPr>
              <a:t>Presentation templates from</a:t>
            </a:r>
            <a:r>
              <a:rPr lang="ru-RU" sz="1200" dirty="0">
                <a:solidFill>
                  <a:schemeClr val="accent2"/>
                </a:solidFill>
              </a:rPr>
              <a:t> </a:t>
            </a:r>
            <a:r>
              <a:rPr lang="en-US" sz="1200" dirty="0">
                <a:solidFill>
                  <a:schemeClr val="accent3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1200" dirty="0">
              <a:solidFill>
                <a:schemeClr val="accent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7203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C5E85-3E26-427E-B6CD-FDA264CC12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RESOURCES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FFBE6D1-09CC-40FF-AF11-152D594C23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Free Presentation templates from</a:t>
            </a:r>
            <a:r>
              <a:rPr lang="ru-RU" sz="2400" dirty="0"/>
              <a:t> </a:t>
            </a:r>
            <a:r>
              <a:rPr lang="en-US" sz="2400" dirty="0">
                <a:solidFill>
                  <a:schemeClr val="accent2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free-slides.net</a:t>
            </a:r>
            <a:endParaRPr lang="ru-RU" sz="2400" dirty="0">
              <a:solidFill>
                <a:schemeClr val="accent2"/>
              </a:solidFill>
            </a:endParaRPr>
          </a:p>
          <a:p>
            <a:r>
              <a:rPr lang="en-US" sz="2400" dirty="0"/>
              <a:t>Icons made by </a:t>
            </a:r>
            <a:r>
              <a:rPr lang="en-US" sz="2400" dirty="0">
                <a:solidFill>
                  <a:schemeClr val="accent2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Freepik</a:t>
            </a:r>
            <a:r>
              <a:rPr lang="en-US" sz="2400" dirty="0"/>
              <a:t> from </a:t>
            </a:r>
            <a:r>
              <a:rPr lang="en-US" sz="2400" dirty="0">
                <a:solidFill>
                  <a:schemeClr val="accent2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www.flaticon.com</a:t>
            </a:r>
            <a:endParaRPr lang="ru-RU" sz="2400" dirty="0">
              <a:solidFill>
                <a:schemeClr val="accent2"/>
              </a:solidFill>
            </a:endParaRPr>
          </a:p>
          <a:p>
            <a:r>
              <a:rPr lang="en-US" sz="240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Image by </a:t>
            </a:r>
            <a:r>
              <a:rPr lang="en-US" sz="2400" dirty="0" err="1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pch.vector</a:t>
            </a:r>
            <a:r>
              <a:rPr lang="en-US" sz="2400" dirty="0">
                <a:solidFill>
                  <a:schemeClr val="accent2"/>
                </a:solidFill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</a:t>
            </a:r>
            <a:r>
              <a:rPr lang="en-US" sz="2400" dirty="0"/>
              <a:t>on Freepik</a:t>
            </a:r>
            <a:endParaRPr lang="ru-RU" sz="2400" dirty="0"/>
          </a:p>
        </p:txBody>
      </p:sp>
      <p:sp>
        <p:nvSpPr>
          <p:cNvPr id="4" name="Нижний колонтитул 4">
            <a:extLst>
              <a:ext uri="{FF2B5EF4-FFF2-40B4-BE49-F238E27FC236}">
                <a16:creationId xmlns:a16="http://schemas.microsoft.com/office/drawing/2014/main" id="{1401DF5F-BA20-774D-8E6E-4C2DBC722F46}"/>
              </a:ext>
            </a:extLst>
          </p:cNvPr>
          <p:cNvSpPr txBox="1">
            <a:spLocks/>
          </p:cNvSpPr>
          <p:nvPr/>
        </p:nvSpPr>
        <p:spPr>
          <a:xfrm>
            <a:off x="3962400" y="6440529"/>
            <a:ext cx="4267200" cy="365126"/>
          </a:xfrm>
          <a:prstGeom prst="rect">
            <a:avLst/>
          </a:prstGeom>
        </p:spPr>
        <p:txBody>
          <a:bodyPr/>
          <a:lstStyle>
            <a:defPPr>
              <a:defRPr lang="ru-RU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1200" dirty="0"/>
              <a:t>Presentation templates from</a:t>
            </a:r>
            <a:r>
              <a:rPr lang="ru-RU" sz="1200" dirty="0"/>
              <a:t> </a:t>
            </a:r>
            <a:r>
              <a:rPr lang="en-US" sz="1200" dirty="0">
                <a:solidFill>
                  <a:schemeClr val="accent1">
                    <a:lumMod val="75000"/>
                  </a:schemeClr>
                </a:solidFill>
                <a:hlinkClick r:id="rId2"/>
              </a:rPr>
              <a:t>free-slides.net</a:t>
            </a:r>
            <a:endParaRPr lang="ru-RU" sz="12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68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Тема Office">
  <a:themeElements>
    <a:clrScheme name="Желтый">
      <a:dk1>
        <a:sysClr val="windowText" lastClr="000000"/>
      </a:dk1>
      <a:lt1>
        <a:sysClr val="window" lastClr="FFFFFF"/>
      </a:lt1>
      <a:dk2>
        <a:srgbClr val="39302A"/>
      </a:dk2>
      <a:lt2>
        <a:srgbClr val="E5DEDB"/>
      </a:lt2>
      <a:accent1>
        <a:srgbClr val="FFCA08"/>
      </a:accent1>
      <a:accent2>
        <a:srgbClr val="F8931D"/>
      </a:accent2>
      <a:accent3>
        <a:srgbClr val="CE8D3E"/>
      </a:accent3>
      <a:accent4>
        <a:srgbClr val="EC7016"/>
      </a:accent4>
      <a:accent5>
        <a:srgbClr val="E64823"/>
      </a:accent5>
      <a:accent6>
        <a:srgbClr val="9C6A6A"/>
      </a:accent6>
      <a:hlink>
        <a:srgbClr val="2998E3"/>
      </a:hlink>
      <a:folHlink>
        <a:srgbClr val="7F723D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2330</TotalTime>
  <Words>584</Words>
  <Application>Microsoft Office PowerPoint</Application>
  <PresentationFormat>Widescreen</PresentationFormat>
  <Paragraphs>82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Open Sans</vt:lpstr>
      <vt:lpstr>Тема Office</vt:lpstr>
      <vt:lpstr>Dollar Exchange Rate</vt:lpstr>
      <vt:lpstr>Lorem ipsum dolor sit amet</vt:lpstr>
      <vt:lpstr>Lorem ipsum dolor sit amet</vt:lpstr>
      <vt:lpstr>Lorem ipsum dolor sit amet</vt:lpstr>
      <vt:lpstr>PowerPoint Presentation</vt:lpstr>
      <vt:lpstr>Lorem ipsum dolor sit amet</vt:lpstr>
      <vt:lpstr>Lorem ipsum dolor sit amet</vt:lpstr>
      <vt:lpstr>Lorem ipsum dolor sit amet</vt:lpstr>
      <vt:lpstr>RESOURCES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 Obstinate</dc:creator>
  <cp:lastModifiedBy>User Obstinate</cp:lastModifiedBy>
  <cp:revision>19</cp:revision>
  <dcterms:created xsi:type="dcterms:W3CDTF">2021-08-22T09:33:20Z</dcterms:created>
  <dcterms:modified xsi:type="dcterms:W3CDTF">2023-07-28T08:34:41Z</dcterms:modified>
</cp:coreProperties>
</file>