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5" r:id="rId7"/>
    <p:sldId id="263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152"/>
    <a:srgbClr val="299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>
        <p:scale>
          <a:sx n="66" d="100"/>
          <a:sy n="66" d="100"/>
        </p:scale>
        <p:origin x="1248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7-4F85-8207-5A573376C2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7-4F85-8207-5A573376C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4202159"/>
        <c:axId val="1044202639"/>
      </c:areaChart>
      <c:dateAx>
        <c:axId val="1044202159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4202639"/>
        <c:crosses val="autoZero"/>
        <c:auto val="1"/>
        <c:lblOffset val="100"/>
        <c:baseTimeUnit val="months"/>
      </c:dateAx>
      <c:valAx>
        <c:axId val="1044202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420215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6525"/>
            <a:ext cx="6852745" cy="2917887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3574" y="3537447"/>
            <a:ext cx="6926319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ноутбук, компьютер, Цвет электрик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62B0BB8A-CF03-A436-EB8C-AF3E5C197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4198441"/>
            <a:ext cx="4762500" cy="272415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999124"/>
            <a:ext cx="11477297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507538"/>
            <a:ext cx="11477297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07538"/>
            <a:ext cx="11511280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99124"/>
            <a:ext cx="11511280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45DE47-A4DB-F41B-F9F1-D4BF05FE8BE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918EA3-3C61-8354-B9A6-7FFA84BAAEB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E3842DF6-7974-4748-5382-24A4EC7B47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template-technology-isometric-landing-page_6189641.htm#page=2&amp;query=digital%20businness&amp;position=28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Digital</a:t>
            </a:r>
            <a:br>
              <a:rPr lang="en-US" sz="9600" dirty="0"/>
            </a:br>
            <a:r>
              <a:rPr lang="en-US" sz="9600" dirty="0"/>
              <a:t>Business</a:t>
            </a:r>
            <a:endParaRPr lang="ru-RU" sz="9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CC3398-6B19-D1F5-C3FC-EF98DF7C1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235253" y="1567800"/>
            <a:ext cx="7483576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THANK YOU</a:t>
            </a:r>
            <a:endParaRPr lang="ru-RU" sz="72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7121" y="4765871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47121" y="4761800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47121" y="4761800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47121" y="4761800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509900" y="2984041"/>
            <a:ext cx="6975002" cy="1150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Lorem ipsum dolor sit </a:t>
            </a:r>
            <a:r>
              <a:rPr lang="en-US" sz="1600" dirty="0" err="1">
                <a:solidFill>
                  <a:schemeClr val="accent2"/>
                </a:solidFill>
              </a:rPr>
              <a:t>amet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consectetur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adipiscing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elit</a:t>
            </a:r>
            <a:r>
              <a:rPr lang="en-US" sz="1600" dirty="0">
                <a:solidFill>
                  <a:schemeClr val="accent2"/>
                </a:solidFill>
              </a:rPr>
              <a:t>, sed do </a:t>
            </a:r>
            <a:r>
              <a:rPr lang="en-US" sz="1600" dirty="0" err="1">
                <a:solidFill>
                  <a:schemeClr val="accent2"/>
                </a:solidFill>
              </a:rPr>
              <a:t>eiusmod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tempor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incididunt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labore</a:t>
            </a:r>
            <a:r>
              <a:rPr lang="en-US" sz="1600" dirty="0">
                <a:solidFill>
                  <a:schemeClr val="accent2"/>
                </a:solidFill>
              </a:rPr>
              <a:t> et dolore magna </a:t>
            </a:r>
            <a:r>
              <a:rPr lang="en-US" sz="1600" dirty="0" err="1">
                <a:solidFill>
                  <a:schemeClr val="accent2"/>
                </a:solidFill>
              </a:rPr>
              <a:t>aliqua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Ut </a:t>
            </a:r>
            <a:r>
              <a:rPr lang="en-US" sz="1600" dirty="0" err="1">
                <a:solidFill>
                  <a:schemeClr val="accent2"/>
                </a:solidFill>
              </a:rPr>
              <a:t>enim</a:t>
            </a:r>
            <a:r>
              <a:rPr lang="en-US" sz="1600" dirty="0">
                <a:solidFill>
                  <a:schemeClr val="accent2"/>
                </a:solidFill>
              </a:rPr>
              <a:t> ad minim </a:t>
            </a:r>
            <a:r>
              <a:rPr lang="en-US" sz="1600" dirty="0" err="1">
                <a:solidFill>
                  <a:schemeClr val="accent2"/>
                </a:solidFill>
              </a:rPr>
              <a:t>veniam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quis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nostrud</a:t>
            </a:r>
            <a:r>
              <a:rPr lang="en-US" sz="1600" dirty="0">
                <a:solidFill>
                  <a:schemeClr val="accent2"/>
                </a:solidFill>
              </a:rPr>
              <a:t> exercitation </a:t>
            </a:r>
            <a:r>
              <a:rPr lang="en-US" sz="1600" dirty="0" err="1">
                <a:solidFill>
                  <a:schemeClr val="accent2"/>
                </a:solidFill>
              </a:rPr>
              <a:t>ullamco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laboris</a:t>
            </a:r>
            <a:r>
              <a:rPr lang="en-US" sz="1600" dirty="0">
                <a:solidFill>
                  <a:schemeClr val="accent2"/>
                </a:solidFill>
              </a:rPr>
              <a:t> nisi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aliquip</a:t>
            </a:r>
            <a:r>
              <a:rPr lang="en-US" sz="1600" dirty="0">
                <a:solidFill>
                  <a:schemeClr val="accent2"/>
                </a:solidFill>
              </a:rPr>
              <a:t> ex </a:t>
            </a:r>
            <a:r>
              <a:rPr lang="en-US" sz="1600" dirty="0" err="1">
                <a:solidFill>
                  <a:schemeClr val="accent2"/>
                </a:solidFill>
              </a:rPr>
              <a:t>ea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commodo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consequat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236105" y="2569060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595706" y="4394251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Lorem ipsum dolor sit </a:t>
            </a:r>
            <a:r>
              <a:rPr lang="en-US" sz="2000" dirty="0" err="1">
                <a:solidFill>
                  <a:schemeClr val="accent2"/>
                </a:solidFill>
              </a:rPr>
              <a:t>amet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consectetur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adipiscing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elit</a:t>
            </a:r>
            <a:r>
              <a:rPr lang="en-US" sz="2000" dirty="0">
                <a:solidFill>
                  <a:schemeClr val="accent2"/>
                </a:solidFill>
              </a:rPr>
              <a:t>, sed do </a:t>
            </a:r>
            <a:r>
              <a:rPr lang="en-US" sz="2000" dirty="0" err="1">
                <a:solidFill>
                  <a:schemeClr val="accent2"/>
                </a:solidFill>
              </a:rPr>
              <a:t>eiusmod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tempor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incididunt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ut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labore</a:t>
            </a:r>
            <a:r>
              <a:rPr lang="en-US" sz="2000" dirty="0">
                <a:solidFill>
                  <a:schemeClr val="accent2"/>
                </a:solidFill>
              </a:rPr>
              <a:t> et dolore magna </a:t>
            </a:r>
            <a:r>
              <a:rPr lang="en-US" sz="2000" dirty="0" err="1">
                <a:solidFill>
                  <a:schemeClr val="accent2"/>
                </a:solidFill>
              </a:rPr>
              <a:t>aliqua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6C3271C-D392-803E-E817-0E3BC8D23691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2" y="1999124"/>
            <a:ext cx="10110952" cy="40968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950CE5C0-1A92-A002-41B6-B9232A2B94FC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209618" y="2512790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276418" y="217148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285944" y="215682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281716" y="2512790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281715" y="295093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348516" y="217148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358041" y="218215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363059" y="2512790"/>
            <a:ext cx="2886075" cy="3180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363058" y="295093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429859" y="217148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439384" y="218898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endParaRPr lang="ru-RU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235014" y="295093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850B489F-CBCF-015D-7EDD-03ED41C2B931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582642"/>
              </p:ext>
            </p:extLst>
          </p:nvPr>
        </p:nvGraphicFramePr>
        <p:xfrm>
          <a:off x="445516" y="2119174"/>
          <a:ext cx="8561852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40463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140463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140463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140463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1BE471B-853C-5092-E2DE-1196B710E5BB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219" y="2510810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Подключения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91311" y="2510810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2537673-D4F8-7589-464A-12679D15F7E7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E0982D8-0410-D8A1-577F-67A3923CCBB5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2AFDC58-89E4-795C-AA9F-BED29F6B8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913797"/>
              </p:ext>
            </p:extLst>
          </p:nvPr>
        </p:nvGraphicFramePr>
        <p:xfrm>
          <a:off x="346076" y="1998663"/>
          <a:ext cx="861273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62963A1-01C9-CC0B-EC4F-A1739B8B9206}"/>
              </a:ext>
            </a:extLst>
          </p:cNvPr>
          <p:cNvGrpSpPr/>
          <p:nvPr/>
        </p:nvGrpSpPr>
        <p:grpSpPr>
          <a:xfrm>
            <a:off x="336000" y="2438998"/>
            <a:ext cx="2513765" cy="3476841"/>
            <a:chOff x="72235" y="2124000"/>
            <a:chExt cx="2838689" cy="392625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AD04C289-EA69-1337-7EA0-CAD7F631E70B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793A0B7-F6B3-98EF-4984-5DAEF67A16B6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B4EC8A82-0D65-A2C3-95E4-05CFAC529EF7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B9B24165-F7EC-8619-B9BC-6B23839640EB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00A1B1C6-23EF-9499-E803-17F05A30E574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ABB051-03C2-FA98-F6B4-4502AA7F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795" y="5104212"/>
            <a:ext cx="630001" cy="630001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4BF747-6123-1722-A2D0-3311B0E8F7CD}"/>
              </a:ext>
            </a:extLst>
          </p:cNvPr>
          <p:cNvSpPr/>
          <p:nvPr/>
        </p:nvSpPr>
        <p:spPr>
          <a:xfrm>
            <a:off x="600372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D6FDF-36C2-6543-77D5-FD1576DDA4C7}"/>
              </a:ext>
            </a:extLst>
          </p:cNvPr>
          <p:cNvSpPr/>
          <p:nvPr/>
        </p:nvSpPr>
        <p:spPr>
          <a:xfrm>
            <a:off x="3327601" y="2438998"/>
            <a:ext cx="2513765" cy="29488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0B02550-451E-0A10-F98D-4FB9B362E69C}"/>
              </a:ext>
            </a:extLst>
          </p:cNvPr>
          <p:cNvSpPr/>
          <p:nvPr/>
        </p:nvSpPr>
        <p:spPr>
          <a:xfrm>
            <a:off x="3606546" y="2717942"/>
            <a:ext cx="1952610" cy="2390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9ECD821-913B-EA5D-3452-5D1E28ABA731}"/>
              </a:ext>
            </a:extLst>
          </p:cNvPr>
          <p:cNvSpPr/>
          <p:nvPr/>
        </p:nvSpPr>
        <p:spPr>
          <a:xfrm>
            <a:off x="3764310" y="4580891"/>
            <a:ext cx="1637082" cy="1334948"/>
          </a:xfrm>
          <a:custGeom>
            <a:avLst/>
            <a:gdLst>
              <a:gd name="connsiteX0" fmla="*/ 1419346 w 2838690"/>
              <a:gd name="connsiteY0" fmla="*/ 0 h 1710000"/>
              <a:gd name="connsiteX1" fmla="*/ 2838690 w 2838690"/>
              <a:gd name="connsiteY1" fmla="*/ 675000 h 1710000"/>
              <a:gd name="connsiteX2" fmla="*/ 2838689 w 2838690"/>
              <a:gd name="connsiteY2" fmla="*/ 675000 h 1710000"/>
              <a:gd name="connsiteX3" fmla="*/ 2838689 w 2838690"/>
              <a:gd name="connsiteY3" fmla="*/ 1710000 h 1710000"/>
              <a:gd name="connsiteX4" fmla="*/ 0 w 2838690"/>
              <a:gd name="connsiteY4" fmla="*/ 1710000 h 1710000"/>
              <a:gd name="connsiteX5" fmla="*/ 0 w 2838690"/>
              <a:gd name="connsiteY5" fmla="*/ 675000 h 1710000"/>
              <a:gd name="connsiteX6" fmla="*/ 1 w 2838690"/>
              <a:gd name="connsiteY6" fmla="*/ 675000 h 17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690" h="1710000">
                <a:moveTo>
                  <a:pt x="1419346" y="0"/>
                </a:moveTo>
                <a:lnTo>
                  <a:pt x="2838690" y="675000"/>
                </a:lnTo>
                <a:lnTo>
                  <a:pt x="2838689" y="675000"/>
                </a:lnTo>
                <a:lnTo>
                  <a:pt x="2838689" y="1710000"/>
                </a:lnTo>
                <a:lnTo>
                  <a:pt x="0" y="1710000"/>
                </a:lnTo>
                <a:lnTo>
                  <a:pt x="0" y="675000"/>
                </a:lnTo>
                <a:lnTo>
                  <a:pt x="1" y="6750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01F61179-4EDF-36C6-D713-41D979C44D6B}"/>
              </a:ext>
            </a:extLst>
          </p:cNvPr>
          <p:cNvSpPr/>
          <p:nvPr/>
        </p:nvSpPr>
        <p:spPr>
          <a:xfrm rot="16200000" flipH="1">
            <a:off x="3281955" y="5433482"/>
            <a:ext cx="806944" cy="15776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348EDB97-2948-DBF8-3EEB-6F91D1D51F55}"/>
              </a:ext>
            </a:extLst>
          </p:cNvPr>
          <p:cNvSpPr/>
          <p:nvPr/>
        </p:nvSpPr>
        <p:spPr>
          <a:xfrm rot="16200000" flipH="1" flipV="1">
            <a:off x="5076803" y="5433484"/>
            <a:ext cx="806944" cy="1577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2B067A-23C8-FD12-19DE-FC9D1CFCCEFF}"/>
              </a:ext>
            </a:extLst>
          </p:cNvPr>
          <p:cNvSpPr/>
          <p:nvPr/>
        </p:nvSpPr>
        <p:spPr>
          <a:xfrm>
            <a:off x="3591973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E34794B-6821-E445-F0D0-A7AACA9636FE}"/>
              </a:ext>
            </a:extLst>
          </p:cNvPr>
          <p:cNvGrpSpPr/>
          <p:nvPr/>
        </p:nvGrpSpPr>
        <p:grpSpPr>
          <a:xfrm>
            <a:off x="6319202" y="2438998"/>
            <a:ext cx="2513765" cy="3476841"/>
            <a:chOff x="72235" y="2124000"/>
            <a:chExt cx="2838689" cy="392625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8628D8BE-6DF3-5437-53C6-0AB58F962098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D8CED594-374B-8059-4DF9-5CEC33D3DD1A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99439ED1-3BF4-0702-3626-9411AD01B942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4322CDD2-0479-3834-BB36-664F24D688B7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BE663C-B799-8667-6B2A-5018F93CD339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CFABA90-6426-D8C7-591E-2C384358973D}"/>
              </a:ext>
            </a:extLst>
          </p:cNvPr>
          <p:cNvSpPr/>
          <p:nvPr/>
        </p:nvSpPr>
        <p:spPr>
          <a:xfrm>
            <a:off x="6583574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41C26EAB-74F2-6397-926F-705D0B816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4267851" y="5067879"/>
            <a:ext cx="630000" cy="6300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7CCC7F5-D9D5-C1AD-54DC-648C70A306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7259452" y="5067879"/>
            <a:ext cx="630000" cy="630000"/>
          </a:xfrm>
          <a:prstGeom prst="rect">
            <a:avLst/>
          </a:prstGeom>
        </p:spPr>
      </p:pic>
      <p:sp>
        <p:nvSpPr>
          <p:cNvPr id="24" name="Нижний колонтитул 4">
            <a:extLst>
              <a:ext uri="{FF2B5EF4-FFF2-40B4-BE49-F238E27FC236}">
                <a16:creationId xmlns:a16="http://schemas.microsoft.com/office/drawing/2014/main" id="{6C660F93-4691-4E86-AA57-45D240AC5E14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rgbClr val="2998E3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rgbClr val="2998E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rgbClr val="2998E3"/>
              </a:solidFill>
            </a:endParaRPr>
          </a:p>
          <a:p>
            <a:r>
              <a:rPr lang="en-US" dirty="0"/>
              <a:t>Image by</a:t>
            </a:r>
            <a:r>
              <a:rPr lang="ru-RU" dirty="0"/>
              <a:t> </a:t>
            </a:r>
            <a:r>
              <a:rPr lang="en-US" dirty="0" err="1">
                <a:solidFill>
                  <a:srgbClr val="2998E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>
              <a:solidFill>
                <a:srgbClr val="2998E3"/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5CCEB6B-DD71-59F2-4D44-0AD4F25FF26D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465152"/>
                </a:solidFill>
              </a:rPr>
              <a:t>Presentation templates from</a:t>
            </a:r>
            <a:r>
              <a:rPr lang="ru-RU" sz="1200" dirty="0">
                <a:solidFill>
                  <a:srgbClr val="465152"/>
                </a:solidFill>
              </a:rPr>
              <a:t> </a:t>
            </a:r>
            <a:r>
              <a:rPr lang="en-US" sz="1200" dirty="0">
                <a:solidFill>
                  <a:srgbClr val="2998E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2998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641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Digital Business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</dc:title>
  <dc:creator>User Obstinate</dc:creator>
  <cp:lastModifiedBy>User Obstinate</cp:lastModifiedBy>
  <cp:revision>30</cp:revision>
  <dcterms:created xsi:type="dcterms:W3CDTF">2021-08-17T12:08:22Z</dcterms:created>
  <dcterms:modified xsi:type="dcterms:W3CDTF">2023-08-28T18:16:34Z</dcterms:modified>
  <cp:category>Digital Business Presentation Template from free-slides.net</cp:category>
</cp:coreProperties>
</file>