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58" r:id="rId4"/>
    <p:sldId id="262" r:id="rId5"/>
    <p:sldId id="266" r:id="rId6"/>
    <p:sldId id="259" r:id="rId7"/>
    <p:sldId id="265" r:id="rId8"/>
    <p:sldId id="264" r:id="rId9"/>
    <p:sldId id="261" r:id="rId10"/>
    <p:sldId id="260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D1D6"/>
    <a:srgbClr val="D5DAE2"/>
    <a:srgbClr val="C76100"/>
    <a:srgbClr val="6D5B47"/>
    <a:srgbClr val="A9A192"/>
    <a:srgbClr val="B67D47"/>
    <a:srgbClr val="BB87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04" autoAdjust="0"/>
    <p:restoredTop sz="94660"/>
  </p:normalViewPr>
  <p:slideViewPr>
    <p:cSldViewPr snapToGrid="0">
      <p:cViewPr>
        <p:scale>
          <a:sx n="50" d="100"/>
          <a:sy n="50" d="100"/>
        </p:scale>
        <p:origin x="1128" y="7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3082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6C-4089-9DF4-2DF878029C1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06C-4089-9DF4-2DF878029C1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06C-4089-9DF4-2DF878029C1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820003711"/>
        <c:axId val="820005151"/>
      </c:barChart>
      <c:catAx>
        <c:axId val="8200037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20005151"/>
        <c:crosses val="autoZero"/>
        <c:auto val="1"/>
        <c:lblAlgn val="ctr"/>
        <c:lblOffset val="100"/>
        <c:noMultiLvlLbl val="0"/>
      </c:catAx>
      <c:valAx>
        <c:axId val="820005151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8200037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00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87682841-2DBA-4CD5-BC09-58A2456C5EB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33C7E43-6ADD-44CF-978A-5C1A62E9AC8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0A0F67-E526-4363-B6FB-D390EB1B1386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FB7EFB1-2A81-4F4D-B42B-2871F0B239A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1CFE36C-2A00-4BE3-8365-CD4AB75F7CF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7E8A6-3FA7-4ED3-9B10-A3DD942209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10000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>
            <a:extLst>
              <a:ext uri="{FF2B5EF4-FFF2-40B4-BE49-F238E27FC236}">
                <a16:creationId xmlns:a16="http://schemas.microsoft.com/office/drawing/2014/main" id="{5D6E145D-C49E-4C3C-912A-3BB3E9E5F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8187482-321B-4091-AF48-1FA5705C2782}" type="datetimeFigureOut">
              <a:rPr lang="ru-RU" smtClean="0"/>
              <a:pPr/>
              <a:t>28.07.2023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E640FC7-84E7-4FF7-A3D4-D389DBE02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8F142D5-2441-4DF5-9519-F16DF4244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CF1633D-A3A4-41EC-81EB-EC4253811A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6063ECF-DBB9-46AB-A0A5-55BF6FFC02A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9785" y="3547693"/>
            <a:ext cx="6421947" cy="770026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Master text styles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1AB59E-8A64-4966-AB51-2A06AFAEA2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89404"/>
            <a:ext cx="12012849" cy="1487812"/>
          </a:xfrm>
        </p:spPr>
        <p:txBody>
          <a:bodyPr anchor="b"/>
          <a:lstStyle>
            <a:lvl1pPr algn="ctr">
              <a:defRPr sz="6000" b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4675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1D3FDC-323E-4C2C-A690-64F2EAB90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endParaRPr lang="ru-RU" dirty="0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1A14831-C110-4079-B9B5-18FCA8CBF2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2735E01-7792-4563-B4C8-3A73F1719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endParaRPr lang="ru-RU" dirty="0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DA58838-2DD7-4918-B895-BF9A65053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7482-321B-4091-AF48-1FA5705C2782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ADF5B9B-56B7-4863-AF17-B73948309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A63C416-C561-4953-BA54-A84B0905E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633D-A3A4-41EC-81EB-EC4253811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746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FB9ABC-23C5-4DC5-9C46-D06D7833F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76C501B-FF3F-488E-85AE-8AE8CB18F2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03997DF-F562-4798-B7C7-79F0E6FD8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7482-321B-4091-AF48-1FA5705C2782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7769044-84EC-4A28-8A95-81C55F38C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25FBBD5-9151-460C-9A1B-19345AE59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633D-A3A4-41EC-81EB-EC4253811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555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95FD227-B215-4F36-81AB-F7985216FF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endParaRPr lang="ru-RU" dirty="0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D138D31-461F-4886-A5D5-71C186100B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05017FA-5558-4FDF-A6DB-49B5491FF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7482-321B-4091-AF48-1FA5705C2782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C4E06B0-652F-4D1A-8B8E-3E31AFCC6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61BE7DA-FEF2-4D4A-AD7D-83AA01243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633D-A3A4-41EC-81EB-EC4253811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8795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>
            <a:extLst>
              <a:ext uri="{FF2B5EF4-FFF2-40B4-BE49-F238E27FC236}">
                <a16:creationId xmlns:a16="http://schemas.microsoft.com/office/drawing/2014/main" id="{2ED48C28-A5B5-4B21-BC37-DCD692C56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8187482-321B-4091-AF48-1FA5705C2782}" type="datetimeFigureOut">
              <a:rPr lang="ru-RU" smtClean="0"/>
              <a:pPr/>
              <a:t>28.07.2023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C165084-25E8-4DD7-B98C-260CEFB23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A774FC0-4042-42D1-BE12-B4A22135C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CF1633D-A3A4-41EC-81EB-EC4253811A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64ACE1-2465-4316-9B0A-D80C55FA8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966" y="237800"/>
            <a:ext cx="11318838" cy="1325563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C186169-EFD6-4891-A340-79A0C17E41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966" y="1825625"/>
            <a:ext cx="9823579" cy="4351338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2528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>
            <a:extLst>
              <a:ext uri="{FF2B5EF4-FFF2-40B4-BE49-F238E27FC236}">
                <a16:creationId xmlns:a16="http://schemas.microsoft.com/office/drawing/2014/main" id="{2ED48C28-A5B5-4B21-BC37-DCD692C56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8187482-321B-4091-AF48-1FA5705C2782}" type="datetimeFigureOut">
              <a:rPr lang="ru-RU" smtClean="0"/>
              <a:pPr/>
              <a:t>28.07.2023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C165084-25E8-4DD7-B98C-260CEFB23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A774FC0-4042-42D1-BE12-B4A22135C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CF1633D-A3A4-41EC-81EB-EC4253811A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64ACE1-2465-4316-9B0A-D80C55FA8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966" y="237800"/>
            <a:ext cx="11318838" cy="1325563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C186169-EFD6-4891-A340-79A0C17E41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966" y="1825625"/>
            <a:ext cx="11318838" cy="4351338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5530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7E416A-62D4-4025-9EE6-A0A7FE3DA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3776A41-E2CE-45E4-9C81-D836ED667F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20465FB-1293-4706-900E-F1EDA25E5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7482-321B-4091-AF48-1FA5705C2782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41DB2DD-E67E-4EAB-948F-26EE5DDB0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82AEEC5-F46A-4214-A9EF-D84644269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633D-A3A4-41EC-81EB-EC4253811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1085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D7B924-4E57-4A13-BA12-E5464E5F3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9C216FD-C95A-4D15-90D6-BDE63D38FA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7970405-5235-4C13-9834-6141D9181A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endParaRPr lang="ru-RU" dirty="0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AC2F08-7521-42B2-899A-3D33650CD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7482-321B-4091-AF48-1FA5705C2782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13718C7-E594-4621-9725-79B9F5458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BB0DD03-C5CC-409E-A3CA-641721ABC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633D-A3A4-41EC-81EB-EC4253811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9940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2C89B8-907D-408D-B908-B49FBE088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7982E82-4325-4EAD-B571-ACFB078534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25ACBF0-B777-4E68-AF12-C37B0D700A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080F27D-7DFE-4C35-AB8D-4233691389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ru-RU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113D5F1-FD9A-4B9F-9FEF-670AEB34ED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endParaRPr lang="ru-RU" dirty="0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12EBD00-E804-42D3-A0AE-B6B39D163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7482-321B-4091-AF48-1FA5705C2782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2513C4E-94AE-4D57-9F06-3586D55FF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93185AC-FC30-4065-A64C-38CACC913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633D-A3A4-41EC-81EB-EC4253811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1043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7E1687-05AE-4269-8F49-B9FB98290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9DF81DB-F9CD-4E55-BF07-56B30E152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7482-321B-4091-AF48-1FA5705C2782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596D66A-1D4D-4865-BF14-9C4A355DE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52997B8-E4F7-4FFE-AD0B-5325DB71D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633D-A3A4-41EC-81EB-EC4253811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239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0C317D4-42FB-4B26-BB81-3800603A8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7482-321B-4091-AF48-1FA5705C2782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635930D-FD28-4DD9-A759-6BF0EB0A4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23C6EB2-89AC-4DCD-BB77-4D3635950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633D-A3A4-41EC-81EB-EC4253811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072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AAE14E-4149-48EB-9324-048DA5D1F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08466C0-11C5-44F1-92B2-7AACD214A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317597C-C55F-42B8-968C-9A9F669E44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endParaRPr lang="ru-RU" dirty="0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179847F-229B-4CEF-879E-0E07E16E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7482-321B-4091-AF48-1FA5705C2782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1F94929-3663-4C0C-932A-2034A0725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231C0D9-E176-47FE-8050-A5D1EA6E4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633D-A3A4-41EC-81EB-EC4253811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164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free-slides.net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E6E76A-A78B-4FC6-813D-98C391C2D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5A3159E-E7DC-41B0-BD68-0E1723393D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  <a:p>
            <a:pPr lvl="0"/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EDC1779-9597-4858-9967-1BAB2D011D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87482-321B-4091-AF48-1FA5705C2782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5207217-3E7F-417D-86BC-92AD72E666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FDEEC94-F336-4D12-BC00-4AFAAD3312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1633D-A3A4-41EC-81EB-EC4253811ADA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67DC9A3-AF22-13F6-53C7-8C21146C798D}"/>
              </a:ext>
            </a:extLst>
          </p:cNvPr>
          <p:cNvGrpSpPr/>
          <p:nvPr userDrawn="1"/>
        </p:nvGrpSpPr>
        <p:grpSpPr>
          <a:xfrm>
            <a:off x="-2160636" y="548807"/>
            <a:ext cx="1775473" cy="807830"/>
            <a:chOff x="-2096383" y="21447"/>
            <a:chExt cx="1331778" cy="605732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51094AC-35EF-4E4F-02A4-45666E926296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286414" cy="1846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pic>
          <p:nvPicPr>
            <p:cNvPr id="10" name="Picture 10">
              <a:hlinkClick r:id="rId14"/>
              <a:extLst>
                <a:ext uri="{FF2B5EF4-FFF2-40B4-BE49-F238E27FC236}">
                  <a16:creationId xmlns:a16="http://schemas.microsoft.com/office/drawing/2014/main" id="{9E40A18F-4613-6CA7-FF94-F8EA71849CA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30577" y="102192"/>
              <a:ext cx="965972" cy="5249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44991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svg"/><Relationship Id="rId7" Type="http://schemas.openxmlformats.org/officeDocument/2006/relationships/image" Target="../media/image11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0.png"/><Relationship Id="rId5" Type="http://schemas.openxmlformats.org/officeDocument/2006/relationships/image" Target="../media/image9.svg"/><Relationship Id="rId4" Type="http://schemas.openxmlformats.org/officeDocument/2006/relationships/image" Target="../media/image8.png"/><Relationship Id="rId9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-slides.net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aticon.com/authors/freepik" TargetMode="External"/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freepik.com/free-vector/company-has-achieved-successful-business-deal_14245105.htm#query=business%20deal&amp;position=26&amp;from_view=search&amp;track=ais" TargetMode="External"/><Relationship Id="rId4" Type="http://schemas.openxmlformats.org/officeDocument/2006/relationships/hyperlink" Target="http://www.flaticon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>
            <a:extLst>
              <a:ext uri="{FF2B5EF4-FFF2-40B4-BE49-F238E27FC236}">
                <a16:creationId xmlns:a16="http://schemas.microsoft.com/office/drawing/2014/main" id="{1E37D85B-8561-A1C5-9794-16A21C2290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FFBF67-8232-4AA0-895B-9705078C69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Deal</a:t>
            </a:r>
            <a:endParaRPr lang="ru-RU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79265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9">
            <a:extLst>
              <a:ext uri="{FF2B5EF4-FFF2-40B4-BE49-F238E27FC236}">
                <a16:creationId xmlns:a16="http://schemas.microsoft.com/office/drawing/2014/main" id="{C27409B7-F90B-44CF-B4DE-1EA48FBB13C6}"/>
              </a:ext>
            </a:extLst>
          </p:cNvPr>
          <p:cNvSpPr txBox="1">
            <a:spLocks/>
          </p:cNvSpPr>
          <p:nvPr/>
        </p:nvSpPr>
        <p:spPr>
          <a:xfrm>
            <a:off x="2001522" y="931473"/>
            <a:ext cx="8188958" cy="959767"/>
          </a:xfrm>
          <a:prstGeom prst="rect">
            <a:avLst/>
          </a:prstGeom>
          <a:effectLst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b="1" dirty="0">
                <a:solidFill>
                  <a:schemeClr val="accent1"/>
                </a:solidFill>
              </a:rPr>
              <a:t>THANK YOU</a:t>
            </a:r>
            <a:endParaRPr lang="ru-RU" sz="6600" b="1" dirty="0">
              <a:solidFill>
                <a:schemeClr val="accent1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E09AE71-71F5-4ADB-A799-98BE2A0B5B6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53201" y="4575982"/>
            <a:ext cx="630000" cy="6300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E1167A3-5387-463D-BD5C-81F20DBFAA91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5653201" y="4571911"/>
            <a:ext cx="630000" cy="6300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CA78931-C025-4EA1-91DC-8224536996DE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6553201" y="4571911"/>
            <a:ext cx="630000" cy="63000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E961FBC-4D3A-44BF-83AE-8448BD129B8D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7453201" y="4571911"/>
            <a:ext cx="630000" cy="630000"/>
          </a:xfrm>
          <a:prstGeom prst="rect">
            <a:avLst/>
          </a:prstGeom>
        </p:spPr>
      </p:pic>
      <p:sp>
        <p:nvSpPr>
          <p:cNvPr id="9" name="Текст 11">
            <a:extLst>
              <a:ext uri="{FF2B5EF4-FFF2-40B4-BE49-F238E27FC236}">
                <a16:creationId xmlns:a16="http://schemas.microsoft.com/office/drawing/2014/main" id="{827B6095-7140-44BA-BFB7-053151F7A04B}"/>
              </a:ext>
            </a:extLst>
          </p:cNvPr>
          <p:cNvSpPr txBox="1">
            <a:spLocks/>
          </p:cNvSpPr>
          <p:nvPr/>
        </p:nvSpPr>
        <p:spPr>
          <a:xfrm>
            <a:off x="2608499" y="2108961"/>
            <a:ext cx="6975002" cy="170572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solidFill>
                  <a:schemeClr val="accent1"/>
                </a:solidFill>
              </a:rPr>
              <a:t>Lorem ipsum dolor sit </a:t>
            </a:r>
            <a:r>
              <a:rPr lang="en-US" sz="1600" dirty="0" err="1">
                <a:solidFill>
                  <a:schemeClr val="accent1"/>
                </a:solidFill>
              </a:rPr>
              <a:t>amet</a:t>
            </a:r>
            <a:r>
              <a:rPr lang="en-US" sz="1600" dirty="0">
                <a:solidFill>
                  <a:schemeClr val="accent1"/>
                </a:solidFill>
              </a:rPr>
              <a:t>, </a:t>
            </a:r>
            <a:r>
              <a:rPr lang="en-US" sz="1600" dirty="0" err="1">
                <a:solidFill>
                  <a:schemeClr val="accent1"/>
                </a:solidFill>
              </a:rPr>
              <a:t>consectetur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adipiscing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elit</a:t>
            </a:r>
            <a:r>
              <a:rPr lang="en-US" sz="1600" dirty="0">
                <a:solidFill>
                  <a:schemeClr val="accent1"/>
                </a:solidFill>
              </a:rPr>
              <a:t>, sed do </a:t>
            </a:r>
            <a:r>
              <a:rPr lang="en-US" sz="1600" dirty="0" err="1">
                <a:solidFill>
                  <a:schemeClr val="accent1"/>
                </a:solidFill>
              </a:rPr>
              <a:t>eiusmod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tempor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incididunt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ut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labore</a:t>
            </a:r>
            <a:r>
              <a:rPr lang="en-US" sz="1600" dirty="0">
                <a:solidFill>
                  <a:schemeClr val="accent1"/>
                </a:solidFill>
              </a:rPr>
              <a:t> et dolore magna </a:t>
            </a:r>
            <a:r>
              <a:rPr lang="en-US" sz="1600" dirty="0" err="1">
                <a:solidFill>
                  <a:schemeClr val="accent1"/>
                </a:solidFill>
              </a:rPr>
              <a:t>aliqua</a:t>
            </a:r>
            <a:r>
              <a:rPr lang="en-US" sz="1600" dirty="0">
                <a:solidFill>
                  <a:schemeClr val="accent1"/>
                </a:solidFill>
              </a:rPr>
              <a:t>. </a:t>
            </a:r>
            <a:endParaRPr lang="ru-RU" sz="1600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n-US" sz="1600" dirty="0">
                <a:solidFill>
                  <a:schemeClr val="accent1"/>
                </a:solidFill>
              </a:rPr>
              <a:t>Ut </a:t>
            </a:r>
            <a:r>
              <a:rPr lang="en-US" sz="1600" dirty="0" err="1">
                <a:solidFill>
                  <a:schemeClr val="accent1"/>
                </a:solidFill>
              </a:rPr>
              <a:t>enim</a:t>
            </a:r>
            <a:r>
              <a:rPr lang="en-US" sz="1600" dirty="0">
                <a:solidFill>
                  <a:schemeClr val="accent1"/>
                </a:solidFill>
              </a:rPr>
              <a:t> ad minim </a:t>
            </a:r>
            <a:r>
              <a:rPr lang="en-US" sz="1600" dirty="0" err="1">
                <a:solidFill>
                  <a:schemeClr val="accent1"/>
                </a:solidFill>
              </a:rPr>
              <a:t>veniam</a:t>
            </a:r>
            <a:r>
              <a:rPr lang="en-US" sz="1600" dirty="0">
                <a:solidFill>
                  <a:schemeClr val="accent1"/>
                </a:solidFill>
              </a:rPr>
              <a:t>, </a:t>
            </a:r>
            <a:r>
              <a:rPr lang="en-US" sz="1600" dirty="0" err="1">
                <a:solidFill>
                  <a:schemeClr val="accent1"/>
                </a:solidFill>
              </a:rPr>
              <a:t>quis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nostrud</a:t>
            </a:r>
            <a:r>
              <a:rPr lang="en-US" sz="1600" dirty="0">
                <a:solidFill>
                  <a:schemeClr val="accent1"/>
                </a:solidFill>
              </a:rPr>
              <a:t> exercitation </a:t>
            </a:r>
            <a:r>
              <a:rPr lang="en-US" sz="1600" dirty="0" err="1">
                <a:solidFill>
                  <a:schemeClr val="accent1"/>
                </a:solidFill>
              </a:rPr>
              <a:t>ullamco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laboris</a:t>
            </a:r>
            <a:r>
              <a:rPr lang="en-US" sz="1600" dirty="0">
                <a:solidFill>
                  <a:schemeClr val="accent1"/>
                </a:solidFill>
              </a:rPr>
              <a:t> nisi </a:t>
            </a:r>
            <a:r>
              <a:rPr lang="en-US" sz="1600" dirty="0" err="1">
                <a:solidFill>
                  <a:schemeClr val="accent1"/>
                </a:solidFill>
              </a:rPr>
              <a:t>ut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aliquip</a:t>
            </a:r>
            <a:r>
              <a:rPr lang="en-US" sz="1600" dirty="0">
                <a:solidFill>
                  <a:schemeClr val="accent1"/>
                </a:solidFill>
              </a:rPr>
              <a:t> ex </a:t>
            </a:r>
            <a:r>
              <a:rPr lang="en-US" sz="1600" dirty="0" err="1">
                <a:solidFill>
                  <a:schemeClr val="accent1"/>
                </a:solidFill>
              </a:rPr>
              <a:t>ea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commodo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consequat</a:t>
            </a:r>
            <a:r>
              <a:rPr lang="en-US" sz="1600" dirty="0">
                <a:solidFill>
                  <a:schemeClr val="accent1"/>
                </a:solidFill>
              </a:rPr>
              <a:t>. </a:t>
            </a:r>
            <a:endParaRPr lang="ru-RU" sz="1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396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75129E-7316-451B-9800-228F8DED4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A7461CA-E576-4BAB-8E1F-CA9EF792D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967" y="1825625"/>
            <a:ext cx="9493554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r>
              <a:rPr lang="en-US" dirty="0"/>
              <a:t>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</a:p>
          <a:p>
            <a:r>
              <a:rPr lang="en-US" dirty="0"/>
              <a:t>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</a:t>
            </a:r>
            <a:r>
              <a:rPr lang="en-US" dirty="0"/>
              <a:t>. 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r>
              <a:rPr lang="en-US" dirty="0"/>
              <a:t>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  <a:endParaRPr lang="ru-RU" dirty="0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170FF9D5-9CFC-25F8-FE35-2243635CDD56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536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6AD19D-9CB2-426F-9EA1-C5AF1C64A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DA0EBB1F-6172-20DA-96BD-274BDF793C7D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2"/>
              </a:solidFill>
            </a:endParaRP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27960CF6-A217-BEFB-E34C-B28304E6A6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5656854"/>
              </p:ext>
            </p:extLst>
          </p:nvPr>
        </p:nvGraphicFramePr>
        <p:xfrm>
          <a:off x="382588" y="1825625"/>
          <a:ext cx="8172132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7726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4D375C-98E8-40E5-AB4D-CAC0FE771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4" name="Объект 5">
            <a:extLst>
              <a:ext uri="{FF2B5EF4-FFF2-40B4-BE49-F238E27FC236}">
                <a16:creationId xmlns:a16="http://schemas.microsoft.com/office/drawing/2014/main" id="{4EEFB532-A1E8-4AFE-B494-95AE721E5B4B}"/>
              </a:ext>
            </a:extLst>
          </p:cNvPr>
          <p:cNvSpPr txBox="1">
            <a:spLocks/>
          </p:cNvSpPr>
          <p:nvPr/>
        </p:nvSpPr>
        <p:spPr>
          <a:xfrm>
            <a:off x="381966" y="2139357"/>
            <a:ext cx="9133114" cy="20700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3800" dirty="0">
                <a:solidFill>
                  <a:schemeClr val="accent1"/>
                </a:solidFill>
              </a:rPr>
              <a:t>987 654 321</a:t>
            </a: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FA19D28B-CCA9-48C7-A376-EB196FBC1F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2165" y="4294404"/>
            <a:ext cx="7205003" cy="12365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Ut </a:t>
            </a:r>
            <a:r>
              <a:rPr lang="en-US" sz="2400" dirty="0" err="1"/>
              <a:t>enim</a:t>
            </a:r>
            <a:r>
              <a:rPr lang="en-US" sz="2400" dirty="0"/>
              <a:t> ad minim </a:t>
            </a:r>
            <a:r>
              <a:rPr lang="en-US" sz="2400" dirty="0" err="1"/>
              <a:t>veniam</a:t>
            </a:r>
            <a:r>
              <a:rPr lang="en-US" sz="2400" dirty="0"/>
              <a:t>, </a:t>
            </a:r>
            <a:r>
              <a:rPr lang="en-US" sz="2400" dirty="0" err="1"/>
              <a:t>quis</a:t>
            </a:r>
            <a:r>
              <a:rPr lang="en-US" sz="2400" dirty="0"/>
              <a:t> </a:t>
            </a:r>
            <a:r>
              <a:rPr lang="en-US" sz="2400" dirty="0" err="1"/>
              <a:t>nostrud</a:t>
            </a:r>
            <a:r>
              <a:rPr lang="en-US" sz="2400" dirty="0"/>
              <a:t> exercitation </a:t>
            </a:r>
            <a:r>
              <a:rPr lang="en-US" sz="2400" dirty="0" err="1"/>
              <a:t>ullamco</a:t>
            </a:r>
            <a:r>
              <a:rPr lang="en-US" sz="2400" dirty="0"/>
              <a:t> </a:t>
            </a:r>
            <a:r>
              <a:rPr lang="en-US" sz="2400" dirty="0" err="1"/>
              <a:t>laboris</a:t>
            </a:r>
            <a:r>
              <a:rPr lang="en-US" sz="2400" dirty="0"/>
              <a:t> nisi </a:t>
            </a:r>
            <a:r>
              <a:rPr lang="en-US" sz="2400" dirty="0" err="1"/>
              <a:t>ut</a:t>
            </a:r>
            <a:r>
              <a:rPr lang="en-US" sz="2400" dirty="0"/>
              <a:t> </a:t>
            </a:r>
            <a:r>
              <a:rPr lang="en-US" sz="2400" dirty="0" err="1"/>
              <a:t>aliquip</a:t>
            </a:r>
            <a:r>
              <a:rPr lang="en-US" sz="2400" dirty="0"/>
              <a:t> ex </a:t>
            </a:r>
            <a:r>
              <a:rPr lang="en-US" sz="2400" dirty="0" err="1"/>
              <a:t>ea</a:t>
            </a:r>
            <a:r>
              <a:rPr lang="en-US" sz="2400" dirty="0"/>
              <a:t> </a:t>
            </a:r>
            <a:r>
              <a:rPr lang="en-US" sz="2400" dirty="0" err="1"/>
              <a:t>commodo</a:t>
            </a:r>
            <a:r>
              <a:rPr lang="en-US" sz="2400" dirty="0"/>
              <a:t> </a:t>
            </a:r>
            <a:r>
              <a:rPr lang="en-US" sz="2400" dirty="0" err="1"/>
              <a:t>consequat</a:t>
            </a:r>
            <a:r>
              <a:rPr lang="en-US" sz="2400" dirty="0"/>
              <a:t>. </a:t>
            </a:r>
            <a:endParaRPr lang="ru-RU" sz="2400" dirty="0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A91642B4-FC26-0DAF-2275-92B82B329AFB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203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75129E-7316-451B-9800-228F8DED4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grpSp>
        <p:nvGrpSpPr>
          <p:cNvPr id="64" name="Группа 63">
            <a:extLst>
              <a:ext uri="{FF2B5EF4-FFF2-40B4-BE49-F238E27FC236}">
                <a16:creationId xmlns:a16="http://schemas.microsoft.com/office/drawing/2014/main" id="{1964F646-1E36-481F-BD47-64AE66C013F5}"/>
              </a:ext>
            </a:extLst>
          </p:cNvPr>
          <p:cNvGrpSpPr/>
          <p:nvPr/>
        </p:nvGrpSpPr>
        <p:grpSpPr>
          <a:xfrm>
            <a:off x="1267303" y="2311041"/>
            <a:ext cx="2025000" cy="2025000"/>
            <a:chOff x="4836000" y="2169000"/>
            <a:chExt cx="2520000" cy="2520000"/>
          </a:xfrm>
        </p:grpSpPr>
        <p:sp>
          <p:nvSpPr>
            <p:cNvPr id="65" name="Овал 64">
              <a:extLst>
                <a:ext uri="{FF2B5EF4-FFF2-40B4-BE49-F238E27FC236}">
                  <a16:creationId xmlns:a16="http://schemas.microsoft.com/office/drawing/2014/main" id="{ACBDAFFF-8082-4AB8-B0C3-4C1C7F70B203}"/>
                </a:ext>
              </a:extLst>
            </p:cNvPr>
            <p:cNvSpPr/>
            <p:nvPr/>
          </p:nvSpPr>
          <p:spPr>
            <a:xfrm>
              <a:off x="5117250" y="2450250"/>
              <a:ext cx="1957500" cy="19575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1"/>
                </a:solidFill>
              </a:endParaRPr>
            </a:p>
          </p:txBody>
        </p:sp>
        <p:sp>
          <p:nvSpPr>
            <p:cNvPr id="66" name="Полилиния: фигура 65">
              <a:extLst>
                <a:ext uri="{FF2B5EF4-FFF2-40B4-BE49-F238E27FC236}">
                  <a16:creationId xmlns:a16="http://schemas.microsoft.com/office/drawing/2014/main" id="{BC9DDB34-0E1F-4E7D-A2AF-83868CEA4EE9}"/>
                </a:ext>
              </a:extLst>
            </p:cNvPr>
            <p:cNvSpPr/>
            <p:nvPr/>
          </p:nvSpPr>
          <p:spPr>
            <a:xfrm>
              <a:off x="4836000" y="2169000"/>
              <a:ext cx="2520000" cy="2520000"/>
            </a:xfrm>
            <a:custGeom>
              <a:avLst/>
              <a:gdLst>
                <a:gd name="connsiteX0" fmla="*/ 1260000 w 2520000"/>
                <a:gd name="connsiteY0" fmla="*/ 0 h 2520000"/>
                <a:gd name="connsiteX1" fmla="*/ 1307651 w 2520000"/>
                <a:gd name="connsiteY1" fmla="*/ 2406 h 2520000"/>
                <a:gd name="connsiteX2" fmla="*/ 1343719 w 2520000"/>
                <a:gd name="connsiteY2" fmla="*/ 157509 h 2520000"/>
                <a:gd name="connsiteX3" fmla="*/ 1373156 w 2520000"/>
                <a:gd name="connsiteY3" fmla="*/ 158995 h 2520000"/>
                <a:gd name="connsiteX4" fmla="*/ 1464719 w 2520000"/>
                <a:gd name="connsiteY4" fmla="*/ 172969 h 2520000"/>
                <a:gd name="connsiteX5" fmla="*/ 1539823 w 2520000"/>
                <a:gd name="connsiteY5" fmla="*/ 32256 h 2520000"/>
                <a:gd name="connsiteX6" fmla="*/ 1631572 w 2520000"/>
                <a:gd name="connsiteY6" fmla="*/ 55847 h 2520000"/>
                <a:gd name="connsiteX7" fmla="*/ 1626212 w 2520000"/>
                <a:gd name="connsiteY7" fmla="*/ 216619 h 2520000"/>
                <a:gd name="connsiteX8" fmla="*/ 1690785 w 2520000"/>
                <a:gd name="connsiteY8" fmla="*/ 240253 h 2520000"/>
                <a:gd name="connsiteX9" fmla="*/ 1738743 w 2520000"/>
                <a:gd name="connsiteY9" fmla="*/ 263355 h 2520000"/>
                <a:gd name="connsiteX10" fmla="*/ 1848358 w 2520000"/>
                <a:gd name="connsiteY10" fmla="*/ 146182 h 2520000"/>
                <a:gd name="connsiteX11" fmla="*/ 1860591 w 2520000"/>
                <a:gd name="connsiteY11" fmla="*/ 152075 h 2520000"/>
                <a:gd name="connsiteX12" fmla="*/ 1930174 w 2520000"/>
                <a:gd name="connsiteY12" fmla="*/ 194348 h 2520000"/>
                <a:gd name="connsiteX13" fmla="*/ 1884010 w 2520000"/>
                <a:gd name="connsiteY13" fmla="*/ 346205 h 2520000"/>
                <a:gd name="connsiteX14" fmla="*/ 1963976 w 2520000"/>
                <a:gd name="connsiteY14" fmla="*/ 406002 h 2520000"/>
                <a:gd name="connsiteX15" fmla="*/ 1980587 w 2520000"/>
                <a:gd name="connsiteY15" fmla="*/ 421098 h 2520000"/>
                <a:gd name="connsiteX16" fmla="*/ 2115676 w 2520000"/>
                <a:gd name="connsiteY16" fmla="*/ 336982 h 2520000"/>
                <a:gd name="connsiteX17" fmla="*/ 2150955 w 2520000"/>
                <a:gd name="connsiteY17" fmla="*/ 369046 h 2520000"/>
                <a:gd name="connsiteX18" fmla="*/ 2183018 w 2520000"/>
                <a:gd name="connsiteY18" fmla="*/ 404324 h 2520000"/>
                <a:gd name="connsiteX19" fmla="*/ 2098902 w 2520000"/>
                <a:gd name="connsiteY19" fmla="*/ 539414 h 2520000"/>
                <a:gd name="connsiteX20" fmla="*/ 2113998 w 2520000"/>
                <a:gd name="connsiteY20" fmla="*/ 556024 h 2520000"/>
                <a:gd name="connsiteX21" fmla="*/ 2173796 w 2520000"/>
                <a:gd name="connsiteY21" fmla="*/ 635990 h 2520000"/>
                <a:gd name="connsiteX22" fmla="*/ 2325652 w 2520000"/>
                <a:gd name="connsiteY22" fmla="*/ 589826 h 2520000"/>
                <a:gd name="connsiteX23" fmla="*/ 2367925 w 2520000"/>
                <a:gd name="connsiteY23" fmla="*/ 659409 h 2520000"/>
                <a:gd name="connsiteX24" fmla="*/ 2373818 w 2520000"/>
                <a:gd name="connsiteY24" fmla="*/ 671642 h 2520000"/>
                <a:gd name="connsiteX25" fmla="*/ 2256645 w 2520000"/>
                <a:gd name="connsiteY25" fmla="*/ 781257 h 2520000"/>
                <a:gd name="connsiteX26" fmla="*/ 2279748 w 2520000"/>
                <a:gd name="connsiteY26" fmla="*/ 829215 h 2520000"/>
                <a:gd name="connsiteX27" fmla="*/ 2303382 w 2520000"/>
                <a:gd name="connsiteY27" fmla="*/ 893788 h 2520000"/>
                <a:gd name="connsiteX28" fmla="*/ 2464154 w 2520000"/>
                <a:gd name="connsiteY28" fmla="*/ 888428 h 2520000"/>
                <a:gd name="connsiteX29" fmla="*/ 2487745 w 2520000"/>
                <a:gd name="connsiteY29" fmla="*/ 980177 h 2520000"/>
                <a:gd name="connsiteX30" fmla="*/ 2347031 w 2520000"/>
                <a:gd name="connsiteY30" fmla="*/ 1055281 h 2520000"/>
                <a:gd name="connsiteX31" fmla="*/ 2361005 w 2520000"/>
                <a:gd name="connsiteY31" fmla="*/ 1146845 h 2520000"/>
                <a:gd name="connsiteX32" fmla="*/ 2362492 w 2520000"/>
                <a:gd name="connsiteY32" fmla="*/ 1176282 h 2520000"/>
                <a:gd name="connsiteX33" fmla="*/ 2517594 w 2520000"/>
                <a:gd name="connsiteY33" fmla="*/ 1212350 h 2520000"/>
                <a:gd name="connsiteX34" fmla="*/ 2520000 w 2520000"/>
                <a:gd name="connsiteY34" fmla="*/ 1260000 h 2520000"/>
                <a:gd name="connsiteX35" fmla="*/ 2517594 w 2520000"/>
                <a:gd name="connsiteY35" fmla="*/ 1307651 h 2520000"/>
                <a:gd name="connsiteX36" fmla="*/ 2362492 w 2520000"/>
                <a:gd name="connsiteY36" fmla="*/ 1343719 h 2520000"/>
                <a:gd name="connsiteX37" fmla="*/ 2361005 w 2520000"/>
                <a:gd name="connsiteY37" fmla="*/ 1373156 h 2520000"/>
                <a:gd name="connsiteX38" fmla="*/ 2347031 w 2520000"/>
                <a:gd name="connsiteY38" fmla="*/ 1464719 h 2520000"/>
                <a:gd name="connsiteX39" fmla="*/ 2487745 w 2520000"/>
                <a:gd name="connsiteY39" fmla="*/ 1539823 h 2520000"/>
                <a:gd name="connsiteX40" fmla="*/ 2464154 w 2520000"/>
                <a:gd name="connsiteY40" fmla="*/ 1631572 h 2520000"/>
                <a:gd name="connsiteX41" fmla="*/ 2303382 w 2520000"/>
                <a:gd name="connsiteY41" fmla="*/ 1626212 h 2520000"/>
                <a:gd name="connsiteX42" fmla="*/ 2279748 w 2520000"/>
                <a:gd name="connsiteY42" fmla="*/ 1690785 h 2520000"/>
                <a:gd name="connsiteX43" fmla="*/ 2256645 w 2520000"/>
                <a:gd name="connsiteY43" fmla="*/ 1738743 h 2520000"/>
                <a:gd name="connsiteX44" fmla="*/ 2373818 w 2520000"/>
                <a:gd name="connsiteY44" fmla="*/ 1848358 h 2520000"/>
                <a:gd name="connsiteX45" fmla="*/ 2367925 w 2520000"/>
                <a:gd name="connsiteY45" fmla="*/ 1860591 h 2520000"/>
                <a:gd name="connsiteX46" fmla="*/ 2325652 w 2520000"/>
                <a:gd name="connsiteY46" fmla="*/ 1930174 h 2520000"/>
                <a:gd name="connsiteX47" fmla="*/ 2173796 w 2520000"/>
                <a:gd name="connsiteY47" fmla="*/ 1884010 h 2520000"/>
                <a:gd name="connsiteX48" fmla="*/ 2113998 w 2520000"/>
                <a:gd name="connsiteY48" fmla="*/ 1963976 h 2520000"/>
                <a:gd name="connsiteX49" fmla="*/ 2098902 w 2520000"/>
                <a:gd name="connsiteY49" fmla="*/ 1980586 h 2520000"/>
                <a:gd name="connsiteX50" fmla="*/ 2183018 w 2520000"/>
                <a:gd name="connsiteY50" fmla="*/ 2115676 h 2520000"/>
                <a:gd name="connsiteX51" fmla="*/ 2150955 w 2520000"/>
                <a:gd name="connsiteY51" fmla="*/ 2150955 h 2520000"/>
                <a:gd name="connsiteX52" fmla="*/ 2115676 w 2520000"/>
                <a:gd name="connsiteY52" fmla="*/ 2183018 h 2520000"/>
                <a:gd name="connsiteX53" fmla="*/ 1980586 w 2520000"/>
                <a:gd name="connsiteY53" fmla="*/ 2098902 h 2520000"/>
                <a:gd name="connsiteX54" fmla="*/ 1963976 w 2520000"/>
                <a:gd name="connsiteY54" fmla="*/ 2113998 h 2520000"/>
                <a:gd name="connsiteX55" fmla="*/ 1884011 w 2520000"/>
                <a:gd name="connsiteY55" fmla="*/ 2173796 h 2520000"/>
                <a:gd name="connsiteX56" fmla="*/ 1930175 w 2520000"/>
                <a:gd name="connsiteY56" fmla="*/ 2325652 h 2520000"/>
                <a:gd name="connsiteX57" fmla="*/ 1860591 w 2520000"/>
                <a:gd name="connsiteY57" fmla="*/ 2367925 h 2520000"/>
                <a:gd name="connsiteX58" fmla="*/ 1848358 w 2520000"/>
                <a:gd name="connsiteY58" fmla="*/ 2373818 h 2520000"/>
                <a:gd name="connsiteX59" fmla="*/ 1738743 w 2520000"/>
                <a:gd name="connsiteY59" fmla="*/ 2256645 h 2520000"/>
                <a:gd name="connsiteX60" fmla="*/ 1690785 w 2520000"/>
                <a:gd name="connsiteY60" fmla="*/ 2279748 h 2520000"/>
                <a:gd name="connsiteX61" fmla="*/ 1626212 w 2520000"/>
                <a:gd name="connsiteY61" fmla="*/ 2303382 h 2520000"/>
                <a:gd name="connsiteX62" fmla="*/ 1631572 w 2520000"/>
                <a:gd name="connsiteY62" fmla="*/ 2464154 h 2520000"/>
                <a:gd name="connsiteX63" fmla="*/ 1539823 w 2520000"/>
                <a:gd name="connsiteY63" fmla="*/ 2487745 h 2520000"/>
                <a:gd name="connsiteX64" fmla="*/ 1464719 w 2520000"/>
                <a:gd name="connsiteY64" fmla="*/ 2347031 h 2520000"/>
                <a:gd name="connsiteX65" fmla="*/ 1373156 w 2520000"/>
                <a:gd name="connsiteY65" fmla="*/ 2361005 h 2520000"/>
                <a:gd name="connsiteX66" fmla="*/ 1343719 w 2520000"/>
                <a:gd name="connsiteY66" fmla="*/ 2362492 h 2520000"/>
                <a:gd name="connsiteX67" fmla="*/ 1307651 w 2520000"/>
                <a:gd name="connsiteY67" fmla="*/ 2517594 h 2520000"/>
                <a:gd name="connsiteX68" fmla="*/ 1260000 w 2520000"/>
                <a:gd name="connsiteY68" fmla="*/ 2520000 h 2520000"/>
                <a:gd name="connsiteX69" fmla="*/ 1212350 w 2520000"/>
                <a:gd name="connsiteY69" fmla="*/ 2517594 h 2520000"/>
                <a:gd name="connsiteX70" fmla="*/ 1176282 w 2520000"/>
                <a:gd name="connsiteY70" fmla="*/ 2362492 h 2520000"/>
                <a:gd name="connsiteX71" fmla="*/ 1146845 w 2520000"/>
                <a:gd name="connsiteY71" fmla="*/ 2361005 h 2520000"/>
                <a:gd name="connsiteX72" fmla="*/ 1055281 w 2520000"/>
                <a:gd name="connsiteY72" fmla="*/ 2347031 h 2520000"/>
                <a:gd name="connsiteX73" fmla="*/ 980177 w 2520000"/>
                <a:gd name="connsiteY73" fmla="*/ 2487745 h 2520000"/>
                <a:gd name="connsiteX74" fmla="*/ 888429 w 2520000"/>
                <a:gd name="connsiteY74" fmla="*/ 2464154 h 2520000"/>
                <a:gd name="connsiteX75" fmla="*/ 893788 w 2520000"/>
                <a:gd name="connsiteY75" fmla="*/ 2303382 h 2520000"/>
                <a:gd name="connsiteX76" fmla="*/ 829215 w 2520000"/>
                <a:gd name="connsiteY76" fmla="*/ 2279748 h 2520000"/>
                <a:gd name="connsiteX77" fmla="*/ 781257 w 2520000"/>
                <a:gd name="connsiteY77" fmla="*/ 2256645 h 2520000"/>
                <a:gd name="connsiteX78" fmla="*/ 671642 w 2520000"/>
                <a:gd name="connsiteY78" fmla="*/ 2373818 h 2520000"/>
                <a:gd name="connsiteX79" fmla="*/ 659409 w 2520000"/>
                <a:gd name="connsiteY79" fmla="*/ 2367925 h 2520000"/>
                <a:gd name="connsiteX80" fmla="*/ 589826 w 2520000"/>
                <a:gd name="connsiteY80" fmla="*/ 2325652 h 2520000"/>
                <a:gd name="connsiteX81" fmla="*/ 635990 w 2520000"/>
                <a:gd name="connsiteY81" fmla="*/ 2173796 h 2520000"/>
                <a:gd name="connsiteX82" fmla="*/ 556024 w 2520000"/>
                <a:gd name="connsiteY82" fmla="*/ 2113998 h 2520000"/>
                <a:gd name="connsiteX83" fmla="*/ 539414 w 2520000"/>
                <a:gd name="connsiteY83" fmla="*/ 2098902 h 2520000"/>
                <a:gd name="connsiteX84" fmla="*/ 404324 w 2520000"/>
                <a:gd name="connsiteY84" fmla="*/ 2183018 h 2520000"/>
                <a:gd name="connsiteX85" fmla="*/ 369046 w 2520000"/>
                <a:gd name="connsiteY85" fmla="*/ 2150955 h 2520000"/>
                <a:gd name="connsiteX86" fmla="*/ 336983 w 2520000"/>
                <a:gd name="connsiteY86" fmla="*/ 2115677 h 2520000"/>
                <a:gd name="connsiteX87" fmla="*/ 421099 w 2520000"/>
                <a:gd name="connsiteY87" fmla="*/ 1980586 h 2520000"/>
                <a:gd name="connsiteX88" fmla="*/ 406002 w 2520000"/>
                <a:gd name="connsiteY88" fmla="*/ 1963976 h 2520000"/>
                <a:gd name="connsiteX89" fmla="*/ 346205 w 2520000"/>
                <a:gd name="connsiteY89" fmla="*/ 1884010 h 2520000"/>
                <a:gd name="connsiteX90" fmla="*/ 194348 w 2520000"/>
                <a:gd name="connsiteY90" fmla="*/ 1930174 h 2520000"/>
                <a:gd name="connsiteX91" fmla="*/ 152075 w 2520000"/>
                <a:gd name="connsiteY91" fmla="*/ 1860591 h 2520000"/>
                <a:gd name="connsiteX92" fmla="*/ 146183 w 2520000"/>
                <a:gd name="connsiteY92" fmla="*/ 1848358 h 2520000"/>
                <a:gd name="connsiteX93" fmla="*/ 263355 w 2520000"/>
                <a:gd name="connsiteY93" fmla="*/ 1738743 h 2520000"/>
                <a:gd name="connsiteX94" fmla="*/ 240253 w 2520000"/>
                <a:gd name="connsiteY94" fmla="*/ 1690785 h 2520000"/>
                <a:gd name="connsiteX95" fmla="*/ 216619 w 2520000"/>
                <a:gd name="connsiteY95" fmla="*/ 1626212 h 2520000"/>
                <a:gd name="connsiteX96" fmla="*/ 55847 w 2520000"/>
                <a:gd name="connsiteY96" fmla="*/ 1631572 h 2520000"/>
                <a:gd name="connsiteX97" fmla="*/ 32256 w 2520000"/>
                <a:gd name="connsiteY97" fmla="*/ 1539823 h 2520000"/>
                <a:gd name="connsiteX98" fmla="*/ 172969 w 2520000"/>
                <a:gd name="connsiteY98" fmla="*/ 1464719 h 2520000"/>
                <a:gd name="connsiteX99" fmla="*/ 158995 w 2520000"/>
                <a:gd name="connsiteY99" fmla="*/ 1373156 h 2520000"/>
                <a:gd name="connsiteX100" fmla="*/ 157509 w 2520000"/>
                <a:gd name="connsiteY100" fmla="*/ 1343719 h 2520000"/>
                <a:gd name="connsiteX101" fmla="*/ 2406 w 2520000"/>
                <a:gd name="connsiteY101" fmla="*/ 1307650 h 2520000"/>
                <a:gd name="connsiteX102" fmla="*/ 0 w 2520000"/>
                <a:gd name="connsiteY102" fmla="*/ 1260000 h 2520000"/>
                <a:gd name="connsiteX103" fmla="*/ 2406 w 2520000"/>
                <a:gd name="connsiteY103" fmla="*/ 1212350 h 2520000"/>
                <a:gd name="connsiteX104" fmla="*/ 157509 w 2520000"/>
                <a:gd name="connsiteY104" fmla="*/ 1176282 h 2520000"/>
                <a:gd name="connsiteX105" fmla="*/ 158995 w 2520000"/>
                <a:gd name="connsiteY105" fmla="*/ 1146845 h 2520000"/>
                <a:gd name="connsiteX106" fmla="*/ 172969 w 2520000"/>
                <a:gd name="connsiteY106" fmla="*/ 1055281 h 2520000"/>
                <a:gd name="connsiteX107" fmla="*/ 32256 w 2520000"/>
                <a:gd name="connsiteY107" fmla="*/ 980177 h 2520000"/>
                <a:gd name="connsiteX108" fmla="*/ 55847 w 2520000"/>
                <a:gd name="connsiteY108" fmla="*/ 888428 h 2520000"/>
                <a:gd name="connsiteX109" fmla="*/ 216619 w 2520000"/>
                <a:gd name="connsiteY109" fmla="*/ 893788 h 2520000"/>
                <a:gd name="connsiteX110" fmla="*/ 240253 w 2520000"/>
                <a:gd name="connsiteY110" fmla="*/ 829215 h 2520000"/>
                <a:gd name="connsiteX111" fmla="*/ 263355 w 2520000"/>
                <a:gd name="connsiteY111" fmla="*/ 781257 h 2520000"/>
                <a:gd name="connsiteX112" fmla="*/ 146183 w 2520000"/>
                <a:gd name="connsiteY112" fmla="*/ 671642 h 2520000"/>
                <a:gd name="connsiteX113" fmla="*/ 152075 w 2520000"/>
                <a:gd name="connsiteY113" fmla="*/ 659409 h 2520000"/>
                <a:gd name="connsiteX114" fmla="*/ 194348 w 2520000"/>
                <a:gd name="connsiteY114" fmla="*/ 589826 h 2520000"/>
                <a:gd name="connsiteX115" fmla="*/ 346205 w 2520000"/>
                <a:gd name="connsiteY115" fmla="*/ 635990 h 2520000"/>
                <a:gd name="connsiteX116" fmla="*/ 406002 w 2520000"/>
                <a:gd name="connsiteY116" fmla="*/ 556024 h 2520000"/>
                <a:gd name="connsiteX117" fmla="*/ 421099 w 2520000"/>
                <a:gd name="connsiteY117" fmla="*/ 539414 h 2520000"/>
                <a:gd name="connsiteX118" fmla="*/ 336983 w 2520000"/>
                <a:gd name="connsiteY118" fmla="*/ 404324 h 2520000"/>
                <a:gd name="connsiteX119" fmla="*/ 369046 w 2520000"/>
                <a:gd name="connsiteY119" fmla="*/ 369046 h 2520000"/>
                <a:gd name="connsiteX120" fmla="*/ 404324 w 2520000"/>
                <a:gd name="connsiteY120" fmla="*/ 336982 h 2520000"/>
                <a:gd name="connsiteX121" fmla="*/ 539414 w 2520000"/>
                <a:gd name="connsiteY121" fmla="*/ 421098 h 2520000"/>
                <a:gd name="connsiteX122" fmla="*/ 556024 w 2520000"/>
                <a:gd name="connsiteY122" fmla="*/ 406002 h 2520000"/>
                <a:gd name="connsiteX123" fmla="*/ 635990 w 2520000"/>
                <a:gd name="connsiteY123" fmla="*/ 346205 h 2520000"/>
                <a:gd name="connsiteX124" fmla="*/ 589826 w 2520000"/>
                <a:gd name="connsiteY124" fmla="*/ 194348 h 2520000"/>
                <a:gd name="connsiteX125" fmla="*/ 659409 w 2520000"/>
                <a:gd name="connsiteY125" fmla="*/ 152075 h 2520000"/>
                <a:gd name="connsiteX126" fmla="*/ 671642 w 2520000"/>
                <a:gd name="connsiteY126" fmla="*/ 146182 h 2520000"/>
                <a:gd name="connsiteX127" fmla="*/ 781257 w 2520000"/>
                <a:gd name="connsiteY127" fmla="*/ 263355 h 2520000"/>
                <a:gd name="connsiteX128" fmla="*/ 829215 w 2520000"/>
                <a:gd name="connsiteY128" fmla="*/ 240253 h 2520000"/>
                <a:gd name="connsiteX129" fmla="*/ 893788 w 2520000"/>
                <a:gd name="connsiteY129" fmla="*/ 216619 h 2520000"/>
                <a:gd name="connsiteX130" fmla="*/ 888429 w 2520000"/>
                <a:gd name="connsiteY130" fmla="*/ 55847 h 2520000"/>
                <a:gd name="connsiteX131" fmla="*/ 980177 w 2520000"/>
                <a:gd name="connsiteY131" fmla="*/ 32256 h 2520000"/>
                <a:gd name="connsiteX132" fmla="*/ 1055281 w 2520000"/>
                <a:gd name="connsiteY132" fmla="*/ 172969 h 2520000"/>
                <a:gd name="connsiteX133" fmla="*/ 1146845 w 2520000"/>
                <a:gd name="connsiteY133" fmla="*/ 158995 h 2520000"/>
                <a:gd name="connsiteX134" fmla="*/ 1176282 w 2520000"/>
                <a:gd name="connsiteY134" fmla="*/ 157509 h 2520000"/>
                <a:gd name="connsiteX135" fmla="*/ 1212351 w 2520000"/>
                <a:gd name="connsiteY135" fmla="*/ 2406 h 25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</a:cxnLst>
              <a:rect l="l" t="t" r="r" b="b"/>
              <a:pathLst>
                <a:path w="2520000" h="2520000">
                  <a:moveTo>
                    <a:pt x="1260000" y="0"/>
                  </a:moveTo>
                  <a:lnTo>
                    <a:pt x="1307651" y="2406"/>
                  </a:lnTo>
                  <a:lnTo>
                    <a:pt x="1343719" y="157509"/>
                  </a:lnTo>
                  <a:lnTo>
                    <a:pt x="1373156" y="158995"/>
                  </a:lnTo>
                  <a:lnTo>
                    <a:pt x="1464719" y="172969"/>
                  </a:lnTo>
                  <a:lnTo>
                    <a:pt x="1539823" y="32256"/>
                  </a:lnTo>
                  <a:lnTo>
                    <a:pt x="1631572" y="55847"/>
                  </a:lnTo>
                  <a:lnTo>
                    <a:pt x="1626212" y="216619"/>
                  </a:lnTo>
                  <a:lnTo>
                    <a:pt x="1690785" y="240253"/>
                  </a:lnTo>
                  <a:lnTo>
                    <a:pt x="1738743" y="263355"/>
                  </a:lnTo>
                  <a:lnTo>
                    <a:pt x="1848358" y="146182"/>
                  </a:lnTo>
                  <a:lnTo>
                    <a:pt x="1860591" y="152075"/>
                  </a:lnTo>
                  <a:lnTo>
                    <a:pt x="1930174" y="194348"/>
                  </a:lnTo>
                  <a:lnTo>
                    <a:pt x="1884010" y="346205"/>
                  </a:lnTo>
                  <a:lnTo>
                    <a:pt x="1963976" y="406002"/>
                  </a:lnTo>
                  <a:lnTo>
                    <a:pt x="1980587" y="421098"/>
                  </a:lnTo>
                  <a:lnTo>
                    <a:pt x="2115676" y="336982"/>
                  </a:lnTo>
                  <a:lnTo>
                    <a:pt x="2150955" y="369046"/>
                  </a:lnTo>
                  <a:lnTo>
                    <a:pt x="2183018" y="404324"/>
                  </a:lnTo>
                  <a:lnTo>
                    <a:pt x="2098902" y="539414"/>
                  </a:lnTo>
                  <a:lnTo>
                    <a:pt x="2113998" y="556024"/>
                  </a:lnTo>
                  <a:lnTo>
                    <a:pt x="2173796" y="635990"/>
                  </a:lnTo>
                  <a:lnTo>
                    <a:pt x="2325652" y="589826"/>
                  </a:lnTo>
                  <a:lnTo>
                    <a:pt x="2367925" y="659409"/>
                  </a:lnTo>
                  <a:lnTo>
                    <a:pt x="2373818" y="671642"/>
                  </a:lnTo>
                  <a:lnTo>
                    <a:pt x="2256645" y="781257"/>
                  </a:lnTo>
                  <a:lnTo>
                    <a:pt x="2279748" y="829215"/>
                  </a:lnTo>
                  <a:lnTo>
                    <a:pt x="2303382" y="893788"/>
                  </a:lnTo>
                  <a:lnTo>
                    <a:pt x="2464154" y="888428"/>
                  </a:lnTo>
                  <a:lnTo>
                    <a:pt x="2487745" y="980177"/>
                  </a:lnTo>
                  <a:lnTo>
                    <a:pt x="2347031" y="1055281"/>
                  </a:lnTo>
                  <a:lnTo>
                    <a:pt x="2361005" y="1146845"/>
                  </a:lnTo>
                  <a:lnTo>
                    <a:pt x="2362492" y="1176282"/>
                  </a:lnTo>
                  <a:lnTo>
                    <a:pt x="2517594" y="1212350"/>
                  </a:lnTo>
                  <a:lnTo>
                    <a:pt x="2520000" y="1260000"/>
                  </a:lnTo>
                  <a:lnTo>
                    <a:pt x="2517594" y="1307651"/>
                  </a:lnTo>
                  <a:lnTo>
                    <a:pt x="2362492" y="1343719"/>
                  </a:lnTo>
                  <a:lnTo>
                    <a:pt x="2361005" y="1373156"/>
                  </a:lnTo>
                  <a:lnTo>
                    <a:pt x="2347031" y="1464719"/>
                  </a:lnTo>
                  <a:lnTo>
                    <a:pt x="2487745" y="1539823"/>
                  </a:lnTo>
                  <a:lnTo>
                    <a:pt x="2464154" y="1631572"/>
                  </a:lnTo>
                  <a:lnTo>
                    <a:pt x="2303382" y="1626212"/>
                  </a:lnTo>
                  <a:lnTo>
                    <a:pt x="2279748" y="1690785"/>
                  </a:lnTo>
                  <a:lnTo>
                    <a:pt x="2256645" y="1738743"/>
                  </a:lnTo>
                  <a:lnTo>
                    <a:pt x="2373818" y="1848358"/>
                  </a:lnTo>
                  <a:lnTo>
                    <a:pt x="2367925" y="1860591"/>
                  </a:lnTo>
                  <a:lnTo>
                    <a:pt x="2325652" y="1930174"/>
                  </a:lnTo>
                  <a:lnTo>
                    <a:pt x="2173796" y="1884010"/>
                  </a:lnTo>
                  <a:lnTo>
                    <a:pt x="2113998" y="1963976"/>
                  </a:lnTo>
                  <a:lnTo>
                    <a:pt x="2098902" y="1980586"/>
                  </a:lnTo>
                  <a:lnTo>
                    <a:pt x="2183018" y="2115676"/>
                  </a:lnTo>
                  <a:lnTo>
                    <a:pt x="2150955" y="2150955"/>
                  </a:lnTo>
                  <a:lnTo>
                    <a:pt x="2115676" y="2183018"/>
                  </a:lnTo>
                  <a:lnTo>
                    <a:pt x="1980586" y="2098902"/>
                  </a:lnTo>
                  <a:lnTo>
                    <a:pt x="1963976" y="2113998"/>
                  </a:lnTo>
                  <a:lnTo>
                    <a:pt x="1884011" y="2173796"/>
                  </a:lnTo>
                  <a:lnTo>
                    <a:pt x="1930175" y="2325652"/>
                  </a:lnTo>
                  <a:lnTo>
                    <a:pt x="1860591" y="2367925"/>
                  </a:lnTo>
                  <a:lnTo>
                    <a:pt x="1848358" y="2373818"/>
                  </a:lnTo>
                  <a:lnTo>
                    <a:pt x="1738743" y="2256645"/>
                  </a:lnTo>
                  <a:lnTo>
                    <a:pt x="1690785" y="2279748"/>
                  </a:lnTo>
                  <a:lnTo>
                    <a:pt x="1626212" y="2303382"/>
                  </a:lnTo>
                  <a:lnTo>
                    <a:pt x="1631572" y="2464154"/>
                  </a:lnTo>
                  <a:lnTo>
                    <a:pt x="1539823" y="2487745"/>
                  </a:lnTo>
                  <a:lnTo>
                    <a:pt x="1464719" y="2347031"/>
                  </a:lnTo>
                  <a:lnTo>
                    <a:pt x="1373156" y="2361005"/>
                  </a:lnTo>
                  <a:lnTo>
                    <a:pt x="1343719" y="2362492"/>
                  </a:lnTo>
                  <a:lnTo>
                    <a:pt x="1307651" y="2517594"/>
                  </a:lnTo>
                  <a:lnTo>
                    <a:pt x="1260000" y="2520000"/>
                  </a:lnTo>
                  <a:lnTo>
                    <a:pt x="1212350" y="2517594"/>
                  </a:lnTo>
                  <a:lnTo>
                    <a:pt x="1176282" y="2362492"/>
                  </a:lnTo>
                  <a:lnTo>
                    <a:pt x="1146845" y="2361005"/>
                  </a:lnTo>
                  <a:lnTo>
                    <a:pt x="1055281" y="2347031"/>
                  </a:lnTo>
                  <a:lnTo>
                    <a:pt x="980177" y="2487745"/>
                  </a:lnTo>
                  <a:lnTo>
                    <a:pt x="888429" y="2464154"/>
                  </a:lnTo>
                  <a:lnTo>
                    <a:pt x="893788" y="2303382"/>
                  </a:lnTo>
                  <a:lnTo>
                    <a:pt x="829215" y="2279748"/>
                  </a:lnTo>
                  <a:lnTo>
                    <a:pt x="781257" y="2256645"/>
                  </a:lnTo>
                  <a:lnTo>
                    <a:pt x="671642" y="2373818"/>
                  </a:lnTo>
                  <a:lnTo>
                    <a:pt x="659409" y="2367925"/>
                  </a:lnTo>
                  <a:lnTo>
                    <a:pt x="589826" y="2325652"/>
                  </a:lnTo>
                  <a:lnTo>
                    <a:pt x="635990" y="2173796"/>
                  </a:lnTo>
                  <a:lnTo>
                    <a:pt x="556024" y="2113998"/>
                  </a:lnTo>
                  <a:lnTo>
                    <a:pt x="539414" y="2098902"/>
                  </a:lnTo>
                  <a:lnTo>
                    <a:pt x="404324" y="2183018"/>
                  </a:lnTo>
                  <a:lnTo>
                    <a:pt x="369046" y="2150955"/>
                  </a:lnTo>
                  <a:lnTo>
                    <a:pt x="336983" y="2115677"/>
                  </a:lnTo>
                  <a:lnTo>
                    <a:pt x="421099" y="1980586"/>
                  </a:lnTo>
                  <a:lnTo>
                    <a:pt x="406002" y="1963976"/>
                  </a:lnTo>
                  <a:lnTo>
                    <a:pt x="346205" y="1884010"/>
                  </a:lnTo>
                  <a:lnTo>
                    <a:pt x="194348" y="1930174"/>
                  </a:lnTo>
                  <a:lnTo>
                    <a:pt x="152075" y="1860591"/>
                  </a:lnTo>
                  <a:lnTo>
                    <a:pt x="146183" y="1848358"/>
                  </a:lnTo>
                  <a:lnTo>
                    <a:pt x="263355" y="1738743"/>
                  </a:lnTo>
                  <a:lnTo>
                    <a:pt x="240253" y="1690785"/>
                  </a:lnTo>
                  <a:lnTo>
                    <a:pt x="216619" y="1626212"/>
                  </a:lnTo>
                  <a:lnTo>
                    <a:pt x="55847" y="1631572"/>
                  </a:lnTo>
                  <a:lnTo>
                    <a:pt x="32256" y="1539823"/>
                  </a:lnTo>
                  <a:lnTo>
                    <a:pt x="172969" y="1464719"/>
                  </a:lnTo>
                  <a:lnTo>
                    <a:pt x="158995" y="1373156"/>
                  </a:lnTo>
                  <a:lnTo>
                    <a:pt x="157509" y="1343719"/>
                  </a:lnTo>
                  <a:lnTo>
                    <a:pt x="2406" y="1307650"/>
                  </a:lnTo>
                  <a:lnTo>
                    <a:pt x="0" y="1260000"/>
                  </a:lnTo>
                  <a:lnTo>
                    <a:pt x="2406" y="1212350"/>
                  </a:lnTo>
                  <a:lnTo>
                    <a:pt x="157509" y="1176282"/>
                  </a:lnTo>
                  <a:lnTo>
                    <a:pt x="158995" y="1146845"/>
                  </a:lnTo>
                  <a:lnTo>
                    <a:pt x="172969" y="1055281"/>
                  </a:lnTo>
                  <a:lnTo>
                    <a:pt x="32256" y="980177"/>
                  </a:lnTo>
                  <a:lnTo>
                    <a:pt x="55847" y="888428"/>
                  </a:lnTo>
                  <a:lnTo>
                    <a:pt x="216619" y="893788"/>
                  </a:lnTo>
                  <a:lnTo>
                    <a:pt x="240253" y="829215"/>
                  </a:lnTo>
                  <a:lnTo>
                    <a:pt x="263355" y="781257"/>
                  </a:lnTo>
                  <a:lnTo>
                    <a:pt x="146183" y="671642"/>
                  </a:lnTo>
                  <a:lnTo>
                    <a:pt x="152075" y="659409"/>
                  </a:lnTo>
                  <a:lnTo>
                    <a:pt x="194348" y="589826"/>
                  </a:lnTo>
                  <a:lnTo>
                    <a:pt x="346205" y="635990"/>
                  </a:lnTo>
                  <a:lnTo>
                    <a:pt x="406002" y="556024"/>
                  </a:lnTo>
                  <a:lnTo>
                    <a:pt x="421099" y="539414"/>
                  </a:lnTo>
                  <a:lnTo>
                    <a:pt x="336983" y="404324"/>
                  </a:lnTo>
                  <a:lnTo>
                    <a:pt x="369046" y="369046"/>
                  </a:lnTo>
                  <a:lnTo>
                    <a:pt x="404324" y="336982"/>
                  </a:lnTo>
                  <a:lnTo>
                    <a:pt x="539414" y="421098"/>
                  </a:lnTo>
                  <a:lnTo>
                    <a:pt x="556024" y="406002"/>
                  </a:lnTo>
                  <a:lnTo>
                    <a:pt x="635990" y="346205"/>
                  </a:lnTo>
                  <a:lnTo>
                    <a:pt x="589826" y="194348"/>
                  </a:lnTo>
                  <a:lnTo>
                    <a:pt x="659409" y="152075"/>
                  </a:lnTo>
                  <a:lnTo>
                    <a:pt x="671642" y="146182"/>
                  </a:lnTo>
                  <a:lnTo>
                    <a:pt x="781257" y="263355"/>
                  </a:lnTo>
                  <a:lnTo>
                    <a:pt x="829215" y="240253"/>
                  </a:lnTo>
                  <a:lnTo>
                    <a:pt x="893788" y="216619"/>
                  </a:lnTo>
                  <a:lnTo>
                    <a:pt x="888429" y="55847"/>
                  </a:lnTo>
                  <a:lnTo>
                    <a:pt x="980177" y="32256"/>
                  </a:lnTo>
                  <a:lnTo>
                    <a:pt x="1055281" y="172969"/>
                  </a:lnTo>
                  <a:lnTo>
                    <a:pt x="1146845" y="158995"/>
                  </a:lnTo>
                  <a:lnTo>
                    <a:pt x="1176282" y="157509"/>
                  </a:lnTo>
                  <a:lnTo>
                    <a:pt x="1212351" y="2406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accent1"/>
                </a:gs>
                <a:gs pos="80000">
                  <a:schemeClr val="accent1">
                    <a:lumMod val="50000"/>
                  </a:schemeClr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>
                <a:solidFill>
                  <a:schemeClr val="accent1"/>
                </a:solidFill>
              </a:endParaRPr>
            </a:p>
          </p:txBody>
        </p:sp>
        <p:sp>
          <p:nvSpPr>
            <p:cNvPr id="67" name="Круг: прозрачная заливка 66">
              <a:extLst>
                <a:ext uri="{FF2B5EF4-FFF2-40B4-BE49-F238E27FC236}">
                  <a16:creationId xmlns:a16="http://schemas.microsoft.com/office/drawing/2014/main" id="{F16D0EBE-0949-4DEB-94E8-7BF03A85206E}"/>
                </a:ext>
              </a:extLst>
            </p:cNvPr>
            <p:cNvSpPr/>
            <p:nvPr/>
          </p:nvSpPr>
          <p:spPr>
            <a:xfrm>
              <a:off x="5117250" y="2450250"/>
              <a:ext cx="1957500" cy="1957500"/>
            </a:xfrm>
            <a:prstGeom prst="donut">
              <a:avLst>
                <a:gd name="adj" fmla="val 3194"/>
              </a:avLst>
            </a:prstGeom>
            <a:gradFill flip="none" rotWithShape="1">
              <a:gsLst>
                <a:gs pos="20000">
                  <a:schemeClr val="accent1"/>
                </a:gs>
                <a:gs pos="80000">
                  <a:schemeClr val="accent1">
                    <a:lumMod val="50000"/>
                  </a:schemeClr>
                </a:gs>
              </a:gsLst>
              <a:lin ang="17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1"/>
                </a:solidFill>
              </a:endParaRPr>
            </a:p>
          </p:txBody>
        </p:sp>
        <p:sp>
          <p:nvSpPr>
            <p:cNvPr id="68" name="Овал 67">
              <a:extLst>
                <a:ext uri="{FF2B5EF4-FFF2-40B4-BE49-F238E27FC236}">
                  <a16:creationId xmlns:a16="http://schemas.microsoft.com/office/drawing/2014/main" id="{B47CE779-BAA4-4FB1-B1F6-2F0B61C438FD}"/>
                </a:ext>
              </a:extLst>
            </p:cNvPr>
            <p:cNvSpPr/>
            <p:nvPr/>
          </p:nvSpPr>
          <p:spPr>
            <a:xfrm>
              <a:off x="5173500" y="2506500"/>
              <a:ext cx="1845000" cy="1845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5080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1"/>
                </a:solidFill>
              </a:endParaRPr>
            </a:p>
          </p:txBody>
        </p:sp>
        <p:sp>
          <p:nvSpPr>
            <p:cNvPr id="69" name="Круг: прозрачная заливка 68">
              <a:extLst>
                <a:ext uri="{FF2B5EF4-FFF2-40B4-BE49-F238E27FC236}">
                  <a16:creationId xmlns:a16="http://schemas.microsoft.com/office/drawing/2014/main" id="{E9B16EBC-0935-4BC5-8C93-6F213565F156}"/>
                </a:ext>
              </a:extLst>
            </p:cNvPr>
            <p:cNvSpPr/>
            <p:nvPr/>
          </p:nvSpPr>
          <p:spPr>
            <a:xfrm>
              <a:off x="5173500" y="2506500"/>
              <a:ext cx="1845000" cy="1845000"/>
            </a:xfrm>
            <a:prstGeom prst="donut">
              <a:avLst>
                <a:gd name="adj" fmla="val 3194"/>
              </a:avLst>
            </a:prstGeom>
            <a:gradFill flip="none" rotWithShape="1">
              <a:gsLst>
                <a:gs pos="20000">
                  <a:schemeClr val="accent1"/>
                </a:gs>
                <a:gs pos="80000">
                  <a:schemeClr val="accent1">
                    <a:lumMod val="50000"/>
                  </a:schemeClr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1"/>
                </a:solidFill>
              </a:endParaRPr>
            </a:p>
          </p:txBody>
        </p:sp>
      </p:grpSp>
      <p:grpSp>
        <p:nvGrpSpPr>
          <p:cNvPr id="70" name="Группа 69">
            <a:extLst>
              <a:ext uri="{FF2B5EF4-FFF2-40B4-BE49-F238E27FC236}">
                <a16:creationId xmlns:a16="http://schemas.microsoft.com/office/drawing/2014/main" id="{6E3D7F8F-AA68-41CF-9F78-71F3D79ACA59}"/>
              </a:ext>
            </a:extLst>
          </p:cNvPr>
          <p:cNvGrpSpPr/>
          <p:nvPr/>
        </p:nvGrpSpPr>
        <p:grpSpPr>
          <a:xfrm>
            <a:off x="3143423" y="3580884"/>
            <a:ext cx="2025000" cy="2025000"/>
            <a:chOff x="4836000" y="2169000"/>
            <a:chExt cx="2520000" cy="2520000"/>
          </a:xfrm>
        </p:grpSpPr>
        <p:sp>
          <p:nvSpPr>
            <p:cNvPr id="71" name="Овал 70">
              <a:extLst>
                <a:ext uri="{FF2B5EF4-FFF2-40B4-BE49-F238E27FC236}">
                  <a16:creationId xmlns:a16="http://schemas.microsoft.com/office/drawing/2014/main" id="{E5D0AFF8-C357-4AE4-89ED-8219E04915A5}"/>
                </a:ext>
              </a:extLst>
            </p:cNvPr>
            <p:cNvSpPr/>
            <p:nvPr/>
          </p:nvSpPr>
          <p:spPr>
            <a:xfrm>
              <a:off x="5117250" y="2450250"/>
              <a:ext cx="1957500" cy="19575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1"/>
                </a:solidFill>
              </a:endParaRPr>
            </a:p>
          </p:txBody>
        </p:sp>
        <p:sp>
          <p:nvSpPr>
            <p:cNvPr id="72" name="Полилиния: фигура 71">
              <a:extLst>
                <a:ext uri="{FF2B5EF4-FFF2-40B4-BE49-F238E27FC236}">
                  <a16:creationId xmlns:a16="http://schemas.microsoft.com/office/drawing/2014/main" id="{EE0539FB-3C8C-4CE4-B48E-C87969F7322C}"/>
                </a:ext>
              </a:extLst>
            </p:cNvPr>
            <p:cNvSpPr/>
            <p:nvPr/>
          </p:nvSpPr>
          <p:spPr>
            <a:xfrm>
              <a:off x="4836000" y="2169000"/>
              <a:ext cx="2520000" cy="2520000"/>
            </a:xfrm>
            <a:custGeom>
              <a:avLst/>
              <a:gdLst>
                <a:gd name="connsiteX0" fmla="*/ 1260000 w 2520000"/>
                <a:gd name="connsiteY0" fmla="*/ 0 h 2520000"/>
                <a:gd name="connsiteX1" fmla="*/ 1307651 w 2520000"/>
                <a:gd name="connsiteY1" fmla="*/ 2406 h 2520000"/>
                <a:gd name="connsiteX2" fmla="*/ 1343719 w 2520000"/>
                <a:gd name="connsiteY2" fmla="*/ 157509 h 2520000"/>
                <a:gd name="connsiteX3" fmla="*/ 1373156 w 2520000"/>
                <a:gd name="connsiteY3" fmla="*/ 158995 h 2520000"/>
                <a:gd name="connsiteX4" fmla="*/ 1464719 w 2520000"/>
                <a:gd name="connsiteY4" fmla="*/ 172969 h 2520000"/>
                <a:gd name="connsiteX5" fmla="*/ 1539823 w 2520000"/>
                <a:gd name="connsiteY5" fmla="*/ 32256 h 2520000"/>
                <a:gd name="connsiteX6" fmla="*/ 1631572 w 2520000"/>
                <a:gd name="connsiteY6" fmla="*/ 55847 h 2520000"/>
                <a:gd name="connsiteX7" fmla="*/ 1626212 w 2520000"/>
                <a:gd name="connsiteY7" fmla="*/ 216619 h 2520000"/>
                <a:gd name="connsiteX8" fmla="*/ 1690785 w 2520000"/>
                <a:gd name="connsiteY8" fmla="*/ 240253 h 2520000"/>
                <a:gd name="connsiteX9" fmla="*/ 1738743 w 2520000"/>
                <a:gd name="connsiteY9" fmla="*/ 263355 h 2520000"/>
                <a:gd name="connsiteX10" fmla="*/ 1848358 w 2520000"/>
                <a:gd name="connsiteY10" fmla="*/ 146182 h 2520000"/>
                <a:gd name="connsiteX11" fmla="*/ 1860591 w 2520000"/>
                <a:gd name="connsiteY11" fmla="*/ 152075 h 2520000"/>
                <a:gd name="connsiteX12" fmla="*/ 1930174 w 2520000"/>
                <a:gd name="connsiteY12" fmla="*/ 194348 h 2520000"/>
                <a:gd name="connsiteX13" fmla="*/ 1884010 w 2520000"/>
                <a:gd name="connsiteY13" fmla="*/ 346205 h 2520000"/>
                <a:gd name="connsiteX14" fmla="*/ 1963976 w 2520000"/>
                <a:gd name="connsiteY14" fmla="*/ 406002 h 2520000"/>
                <a:gd name="connsiteX15" fmla="*/ 1980587 w 2520000"/>
                <a:gd name="connsiteY15" fmla="*/ 421098 h 2520000"/>
                <a:gd name="connsiteX16" fmla="*/ 2115676 w 2520000"/>
                <a:gd name="connsiteY16" fmla="*/ 336982 h 2520000"/>
                <a:gd name="connsiteX17" fmla="*/ 2150955 w 2520000"/>
                <a:gd name="connsiteY17" fmla="*/ 369046 h 2520000"/>
                <a:gd name="connsiteX18" fmla="*/ 2183018 w 2520000"/>
                <a:gd name="connsiteY18" fmla="*/ 404324 h 2520000"/>
                <a:gd name="connsiteX19" fmla="*/ 2098902 w 2520000"/>
                <a:gd name="connsiteY19" fmla="*/ 539414 h 2520000"/>
                <a:gd name="connsiteX20" fmla="*/ 2113998 w 2520000"/>
                <a:gd name="connsiteY20" fmla="*/ 556024 h 2520000"/>
                <a:gd name="connsiteX21" fmla="*/ 2173796 w 2520000"/>
                <a:gd name="connsiteY21" fmla="*/ 635990 h 2520000"/>
                <a:gd name="connsiteX22" fmla="*/ 2325652 w 2520000"/>
                <a:gd name="connsiteY22" fmla="*/ 589826 h 2520000"/>
                <a:gd name="connsiteX23" fmla="*/ 2367925 w 2520000"/>
                <a:gd name="connsiteY23" fmla="*/ 659409 h 2520000"/>
                <a:gd name="connsiteX24" fmla="*/ 2373818 w 2520000"/>
                <a:gd name="connsiteY24" fmla="*/ 671642 h 2520000"/>
                <a:gd name="connsiteX25" fmla="*/ 2256645 w 2520000"/>
                <a:gd name="connsiteY25" fmla="*/ 781257 h 2520000"/>
                <a:gd name="connsiteX26" fmla="*/ 2279748 w 2520000"/>
                <a:gd name="connsiteY26" fmla="*/ 829215 h 2520000"/>
                <a:gd name="connsiteX27" fmla="*/ 2303382 w 2520000"/>
                <a:gd name="connsiteY27" fmla="*/ 893788 h 2520000"/>
                <a:gd name="connsiteX28" fmla="*/ 2464154 w 2520000"/>
                <a:gd name="connsiteY28" fmla="*/ 888428 h 2520000"/>
                <a:gd name="connsiteX29" fmla="*/ 2487745 w 2520000"/>
                <a:gd name="connsiteY29" fmla="*/ 980177 h 2520000"/>
                <a:gd name="connsiteX30" fmla="*/ 2347031 w 2520000"/>
                <a:gd name="connsiteY30" fmla="*/ 1055281 h 2520000"/>
                <a:gd name="connsiteX31" fmla="*/ 2361005 w 2520000"/>
                <a:gd name="connsiteY31" fmla="*/ 1146845 h 2520000"/>
                <a:gd name="connsiteX32" fmla="*/ 2362492 w 2520000"/>
                <a:gd name="connsiteY32" fmla="*/ 1176282 h 2520000"/>
                <a:gd name="connsiteX33" fmla="*/ 2517594 w 2520000"/>
                <a:gd name="connsiteY33" fmla="*/ 1212350 h 2520000"/>
                <a:gd name="connsiteX34" fmla="*/ 2520000 w 2520000"/>
                <a:gd name="connsiteY34" fmla="*/ 1260000 h 2520000"/>
                <a:gd name="connsiteX35" fmla="*/ 2517594 w 2520000"/>
                <a:gd name="connsiteY35" fmla="*/ 1307651 h 2520000"/>
                <a:gd name="connsiteX36" fmla="*/ 2362492 w 2520000"/>
                <a:gd name="connsiteY36" fmla="*/ 1343719 h 2520000"/>
                <a:gd name="connsiteX37" fmla="*/ 2361005 w 2520000"/>
                <a:gd name="connsiteY37" fmla="*/ 1373156 h 2520000"/>
                <a:gd name="connsiteX38" fmla="*/ 2347031 w 2520000"/>
                <a:gd name="connsiteY38" fmla="*/ 1464719 h 2520000"/>
                <a:gd name="connsiteX39" fmla="*/ 2487745 w 2520000"/>
                <a:gd name="connsiteY39" fmla="*/ 1539823 h 2520000"/>
                <a:gd name="connsiteX40" fmla="*/ 2464154 w 2520000"/>
                <a:gd name="connsiteY40" fmla="*/ 1631572 h 2520000"/>
                <a:gd name="connsiteX41" fmla="*/ 2303382 w 2520000"/>
                <a:gd name="connsiteY41" fmla="*/ 1626212 h 2520000"/>
                <a:gd name="connsiteX42" fmla="*/ 2279748 w 2520000"/>
                <a:gd name="connsiteY42" fmla="*/ 1690785 h 2520000"/>
                <a:gd name="connsiteX43" fmla="*/ 2256645 w 2520000"/>
                <a:gd name="connsiteY43" fmla="*/ 1738743 h 2520000"/>
                <a:gd name="connsiteX44" fmla="*/ 2373818 w 2520000"/>
                <a:gd name="connsiteY44" fmla="*/ 1848358 h 2520000"/>
                <a:gd name="connsiteX45" fmla="*/ 2367925 w 2520000"/>
                <a:gd name="connsiteY45" fmla="*/ 1860591 h 2520000"/>
                <a:gd name="connsiteX46" fmla="*/ 2325652 w 2520000"/>
                <a:gd name="connsiteY46" fmla="*/ 1930174 h 2520000"/>
                <a:gd name="connsiteX47" fmla="*/ 2173796 w 2520000"/>
                <a:gd name="connsiteY47" fmla="*/ 1884010 h 2520000"/>
                <a:gd name="connsiteX48" fmla="*/ 2113998 w 2520000"/>
                <a:gd name="connsiteY48" fmla="*/ 1963976 h 2520000"/>
                <a:gd name="connsiteX49" fmla="*/ 2098902 w 2520000"/>
                <a:gd name="connsiteY49" fmla="*/ 1980586 h 2520000"/>
                <a:gd name="connsiteX50" fmla="*/ 2183018 w 2520000"/>
                <a:gd name="connsiteY50" fmla="*/ 2115676 h 2520000"/>
                <a:gd name="connsiteX51" fmla="*/ 2150955 w 2520000"/>
                <a:gd name="connsiteY51" fmla="*/ 2150955 h 2520000"/>
                <a:gd name="connsiteX52" fmla="*/ 2115676 w 2520000"/>
                <a:gd name="connsiteY52" fmla="*/ 2183018 h 2520000"/>
                <a:gd name="connsiteX53" fmla="*/ 1980586 w 2520000"/>
                <a:gd name="connsiteY53" fmla="*/ 2098902 h 2520000"/>
                <a:gd name="connsiteX54" fmla="*/ 1963976 w 2520000"/>
                <a:gd name="connsiteY54" fmla="*/ 2113998 h 2520000"/>
                <a:gd name="connsiteX55" fmla="*/ 1884011 w 2520000"/>
                <a:gd name="connsiteY55" fmla="*/ 2173796 h 2520000"/>
                <a:gd name="connsiteX56" fmla="*/ 1930175 w 2520000"/>
                <a:gd name="connsiteY56" fmla="*/ 2325652 h 2520000"/>
                <a:gd name="connsiteX57" fmla="*/ 1860591 w 2520000"/>
                <a:gd name="connsiteY57" fmla="*/ 2367925 h 2520000"/>
                <a:gd name="connsiteX58" fmla="*/ 1848358 w 2520000"/>
                <a:gd name="connsiteY58" fmla="*/ 2373818 h 2520000"/>
                <a:gd name="connsiteX59" fmla="*/ 1738743 w 2520000"/>
                <a:gd name="connsiteY59" fmla="*/ 2256645 h 2520000"/>
                <a:gd name="connsiteX60" fmla="*/ 1690785 w 2520000"/>
                <a:gd name="connsiteY60" fmla="*/ 2279748 h 2520000"/>
                <a:gd name="connsiteX61" fmla="*/ 1626212 w 2520000"/>
                <a:gd name="connsiteY61" fmla="*/ 2303382 h 2520000"/>
                <a:gd name="connsiteX62" fmla="*/ 1631572 w 2520000"/>
                <a:gd name="connsiteY62" fmla="*/ 2464154 h 2520000"/>
                <a:gd name="connsiteX63" fmla="*/ 1539823 w 2520000"/>
                <a:gd name="connsiteY63" fmla="*/ 2487745 h 2520000"/>
                <a:gd name="connsiteX64" fmla="*/ 1464719 w 2520000"/>
                <a:gd name="connsiteY64" fmla="*/ 2347031 h 2520000"/>
                <a:gd name="connsiteX65" fmla="*/ 1373156 w 2520000"/>
                <a:gd name="connsiteY65" fmla="*/ 2361005 h 2520000"/>
                <a:gd name="connsiteX66" fmla="*/ 1343719 w 2520000"/>
                <a:gd name="connsiteY66" fmla="*/ 2362492 h 2520000"/>
                <a:gd name="connsiteX67" fmla="*/ 1307651 w 2520000"/>
                <a:gd name="connsiteY67" fmla="*/ 2517594 h 2520000"/>
                <a:gd name="connsiteX68" fmla="*/ 1260000 w 2520000"/>
                <a:gd name="connsiteY68" fmla="*/ 2520000 h 2520000"/>
                <a:gd name="connsiteX69" fmla="*/ 1212350 w 2520000"/>
                <a:gd name="connsiteY69" fmla="*/ 2517594 h 2520000"/>
                <a:gd name="connsiteX70" fmla="*/ 1176282 w 2520000"/>
                <a:gd name="connsiteY70" fmla="*/ 2362492 h 2520000"/>
                <a:gd name="connsiteX71" fmla="*/ 1146845 w 2520000"/>
                <a:gd name="connsiteY71" fmla="*/ 2361005 h 2520000"/>
                <a:gd name="connsiteX72" fmla="*/ 1055281 w 2520000"/>
                <a:gd name="connsiteY72" fmla="*/ 2347031 h 2520000"/>
                <a:gd name="connsiteX73" fmla="*/ 980177 w 2520000"/>
                <a:gd name="connsiteY73" fmla="*/ 2487745 h 2520000"/>
                <a:gd name="connsiteX74" fmla="*/ 888429 w 2520000"/>
                <a:gd name="connsiteY74" fmla="*/ 2464154 h 2520000"/>
                <a:gd name="connsiteX75" fmla="*/ 893788 w 2520000"/>
                <a:gd name="connsiteY75" fmla="*/ 2303382 h 2520000"/>
                <a:gd name="connsiteX76" fmla="*/ 829215 w 2520000"/>
                <a:gd name="connsiteY76" fmla="*/ 2279748 h 2520000"/>
                <a:gd name="connsiteX77" fmla="*/ 781257 w 2520000"/>
                <a:gd name="connsiteY77" fmla="*/ 2256645 h 2520000"/>
                <a:gd name="connsiteX78" fmla="*/ 671642 w 2520000"/>
                <a:gd name="connsiteY78" fmla="*/ 2373818 h 2520000"/>
                <a:gd name="connsiteX79" fmla="*/ 659409 w 2520000"/>
                <a:gd name="connsiteY79" fmla="*/ 2367925 h 2520000"/>
                <a:gd name="connsiteX80" fmla="*/ 589826 w 2520000"/>
                <a:gd name="connsiteY80" fmla="*/ 2325652 h 2520000"/>
                <a:gd name="connsiteX81" fmla="*/ 635990 w 2520000"/>
                <a:gd name="connsiteY81" fmla="*/ 2173796 h 2520000"/>
                <a:gd name="connsiteX82" fmla="*/ 556024 w 2520000"/>
                <a:gd name="connsiteY82" fmla="*/ 2113998 h 2520000"/>
                <a:gd name="connsiteX83" fmla="*/ 539414 w 2520000"/>
                <a:gd name="connsiteY83" fmla="*/ 2098902 h 2520000"/>
                <a:gd name="connsiteX84" fmla="*/ 404324 w 2520000"/>
                <a:gd name="connsiteY84" fmla="*/ 2183018 h 2520000"/>
                <a:gd name="connsiteX85" fmla="*/ 369046 w 2520000"/>
                <a:gd name="connsiteY85" fmla="*/ 2150955 h 2520000"/>
                <a:gd name="connsiteX86" fmla="*/ 336983 w 2520000"/>
                <a:gd name="connsiteY86" fmla="*/ 2115677 h 2520000"/>
                <a:gd name="connsiteX87" fmla="*/ 421099 w 2520000"/>
                <a:gd name="connsiteY87" fmla="*/ 1980586 h 2520000"/>
                <a:gd name="connsiteX88" fmla="*/ 406002 w 2520000"/>
                <a:gd name="connsiteY88" fmla="*/ 1963976 h 2520000"/>
                <a:gd name="connsiteX89" fmla="*/ 346205 w 2520000"/>
                <a:gd name="connsiteY89" fmla="*/ 1884010 h 2520000"/>
                <a:gd name="connsiteX90" fmla="*/ 194348 w 2520000"/>
                <a:gd name="connsiteY90" fmla="*/ 1930174 h 2520000"/>
                <a:gd name="connsiteX91" fmla="*/ 152075 w 2520000"/>
                <a:gd name="connsiteY91" fmla="*/ 1860591 h 2520000"/>
                <a:gd name="connsiteX92" fmla="*/ 146183 w 2520000"/>
                <a:gd name="connsiteY92" fmla="*/ 1848358 h 2520000"/>
                <a:gd name="connsiteX93" fmla="*/ 263355 w 2520000"/>
                <a:gd name="connsiteY93" fmla="*/ 1738743 h 2520000"/>
                <a:gd name="connsiteX94" fmla="*/ 240253 w 2520000"/>
                <a:gd name="connsiteY94" fmla="*/ 1690785 h 2520000"/>
                <a:gd name="connsiteX95" fmla="*/ 216619 w 2520000"/>
                <a:gd name="connsiteY95" fmla="*/ 1626212 h 2520000"/>
                <a:gd name="connsiteX96" fmla="*/ 55847 w 2520000"/>
                <a:gd name="connsiteY96" fmla="*/ 1631572 h 2520000"/>
                <a:gd name="connsiteX97" fmla="*/ 32256 w 2520000"/>
                <a:gd name="connsiteY97" fmla="*/ 1539823 h 2520000"/>
                <a:gd name="connsiteX98" fmla="*/ 172969 w 2520000"/>
                <a:gd name="connsiteY98" fmla="*/ 1464719 h 2520000"/>
                <a:gd name="connsiteX99" fmla="*/ 158995 w 2520000"/>
                <a:gd name="connsiteY99" fmla="*/ 1373156 h 2520000"/>
                <a:gd name="connsiteX100" fmla="*/ 157509 w 2520000"/>
                <a:gd name="connsiteY100" fmla="*/ 1343719 h 2520000"/>
                <a:gd name="connsiteX101" fmla="*/ 2406 w 2520000"/>
                <a:gd name="connsiteY101" fmla="*/ 1307650 h 2520000"/>
                <a:gd name="connsiteX102" fmla="*/ 0 w 2520000"/>
                <a:gd name="connsiteY102" fmla="*/ 1260000 h 2520000"/>
                <a:gd name="connsiteX103" fmla="*/ 2406 w 2520000"/>
                <a:gd name="connsiteY103" fmla="*/ 1212350 h 2520000"/>
                <a:gd name="connsiteX104" fmla="*/ 157509 w 2520000"/>
                <a:gd name="connsiteY104" fmla="*/ 1176282 h 2520000"/>
                <a:gd name="connsiteX105" fmla="*/ 158995 w 2520000"/>
                <a:gd name="connsiteY105" fmla="*/ 1146845 h 2520000"/>
                <a:gd name="connsiteX106" fmla="*/ 172969 w 2520000"/>
                <a:gd name="connsiteY106" fmla="*/ 1055281 h 2520000"/>
                <a:gd name="connsiteX107" fmla="*/ 32256 w 2520000"/>
                <a:gd name="connsiteY107" fmla="*/ 980177 h 2520000"/>
                <a:gd name="connsiteX108" fmla="*/ 55847 w 2520000"/>
                <a:gd name="connsiteY108" fmla="*/ 888428 h 2520000"/>
                <a:gd name="connsiteX109" fmla="*/ 216619 w 2520000"/>
                <a:gd name="connsiteY109" fmla="*/ 893788 h 2520000"/>
                <a:gd name="connsiteX110" fmla="*/ 240253 w 2520000"/>
                <a:gd name="connsiteY110" fmla="*/ 829215 h 2520000"/>
                <a:gd name="connsiteX111" fmla="*/ 263355 w 2520000"/>
                <a:gd name="connsiteY111" fmla="*/ 781257 h 2520000"/>
                <a:gd name="connsiteX112" fmla="*/ 146183 w 2520000"/>
                <a:gd name="connsiteY112" fmla="*/ 671642 h 2520000"/>
                <a:gd name="connsiteX113" fmla="*/ 152075 w 2520000"/>
                <a:gd name="connsiteY113" fmla="*/ 659409 h 2520000"/>
                <a:gd name="connsiteX114" fmla="*/ 194348 w 2520000"/>
                <a:gd name="connsiteY114" fmla="*/ 589826 h 2520000"/>
                <a:gd name="connsiteX115" fmla="*/ 346205 w 2520000"/>
                <a:gd name="connsiteY115" fmla="*/ 635990 h 2520000"/>
                <a:gd name="connsiteX116" fmla="*/ 406002 w 2520000"/>
                <a:gd name="connsiteY116" fmla="*/ 556024 h 2520000"/>
                <a:gd name="connsiteX117" fmla="*/ 421099 w 2520000"/>
                <a:gd name="connsiteY117" fmla="*/ 539414 h 2520000"/>
                <a:gd name="connsiteX118" fmla="*/ 336983 w 2520000"/>
                <a:gd name="connsiteY118" fmla="*/ 404324 h 2520000"/>
                <a:gd name="connsiteX119" fmla="*/ 369046 w 2520000"/>
                <a:gd name="connsiteY119" fmla="*/ 369046 h 2520000"/>
                <a:gd name="connsiteX120" fmla="*/ 404324 w 2520000"/>
                <a:gd name="connsiteY120" fmla="*/ 336982 h 2520000"/>
                <a:gd name="connsiteX121" fmla="*/ 539414 w 2520000"/>
                <a:gd name="connsiteY121" fmla="*/ 421098 h 2520000"/>
                <a:gd name="connsiteX122" fmla="*/ 556024 w 2520000"/>
                <a:gd name="connsiteY122" fmla="*/ 406002 h 2520000"/>
                <a:gd name="connsiteX123" fmla="*/ 635990 w 2520000"/>
                <a:gd name="connsiteY123" fmla="*/ 346205 h 2520000"/>
                <a:gd name="connsiteX124" fmla="*/ 589826 w 2520000"/>
                <a:gd name="connsiteY124" fmla="*/ 194348 h 2520000"/>
                <a:gd name="connsiteX125" fmla="*/ 659409 w 2520000"/>
                <a:gd name="connsiteY125" fmla="*/ 152075 h 2520000"/>
                <a:gd name="connsiteX126" fmla="*/ 671642 w 2520000"/>
                <a:gd name="connsiteY126" fmla="*/ 146182 h 2520000"/>
                <a:gd name="connsiteX127" fmla="*/ 781257 w 2520000"/>
                <a:gd name="connsiteY127" fmla="*/ 263355 h 2520000"/>
                <a:gd name="connsiteX128" fmla="*/ 829215 w 2520000"/>
                <a:gd name="connsiteY128" fmla="*/ 240253 h 2520000"/>
                <a:gd name="connsiteX129" fmla="*/ 893788 w 2520000"/>
                <a:gd name="connsiteY129" fmla="*/ 216619 h 2520000"/>
                <a:gd name="connsiteX130" fmla="*/ 888429 w 2520000"/>
                <a:gd name="connsiteY130" fmla="*/ 55847 h 2520000"/>
                <a:gd name="connsiteX131" fmla="*/ 980177 w 2520000"/>
                <a:gd name="connsiteY131" fmla="*/ 32256 h 2520000"/>
                <a:gd name="connsiteX132" fmla="*/ 1055281 w 2520000"/>
                <a:gd name="connsiteY132" fmla="*/ 172969 h 2520000"/>
                <a:gd name="connsiteX133" fmla="*/ 1146845 w 2520000"/>
                <a:gd name="connsiteY133" fmla="*/ 158995 h 2520000"/>
                <a:gd name="connsiteX134" fmla="*/ 1176282 w 2520000"/>
                <a:gd name="connsiteY134" fmla="*/ 157509 h 2520000"/>
                <a:gd name="connsiteX135" fmla="*/ 1212351 w 2520000"/>
                <a:gd name="connsiteY135" fmla="*/ 2406 h 25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</a:cxnLst>
              <a:rect l="l" t="t" r="r" b="b"/>
              <a:pathLst>
                <a:path w="2520000" h="2520000">
                  <a:moveTo>
                    <a:pt x="1260000" y="0"/>
                  </a:moveTo>
                  <a:lnTo>
                    <a:pt x="1307651" y="2406"/>
                  </a:lnTo>
                  <a:lnTo>
                    <a:pt x="1343719" y="157509"/>
                  </a:lnTo>
                  <a:lnTo>
                    <a:pt x="1373156" y="158995"/>
                  </a:lnTo>
                  <a:lnTo>
                    <a:pt x="1464719" y="172969"/>
                  </a:lnTo>
                  <a:lnTo>
                    <a:pt x="1539823" y="32256"/>
                  </a:lnTo>
                  <a:lnTo>
                    <a:pt x="1631572" y="55847"/>
                  </a:lnTo>
                  <a:lnTo>
                    <a:pt x="1626212" y="216619"/>
                  </a:lnTo>
                  <a:lnTo>
                    <a:pt x="1690785" y="240253"/>
                  </a:lnTo>
                  <a:lnTo>
                    <a:pt x="1738743" y="263355"/>
                  </a:lnTo>
                  <a:lnTo>
                    <a:pt x="1848358" y="146182"/>
                  </a:lnTo>
                  <a:lnTo>
                    <a:pt x="1860591" y="152075"/>
                  </a:lnTo>
                  <a:lnTo>
                    <a:pt x="1930174" y="194348"/>
                  </a:lnTo>
                  <a:lnTo>
                    <a:pt x="1884010" y="346205"/>
                  </a:lnTo>
                  <a:lnTo>
                    <a:pt x="1963976" y="406002"/>
                  </a:lnTo>
                  <a:lnTo>
                    <a:pt x="1980587" y="421098"/>
                  </a:lnTo>
                  <a:lnTo>
                    <a:pt x="2115676" y="336982"/>
                  </a:lnTo>
                  <a:lnTo>
                    <a:pt x="2150955" y="369046"/>
                  </a:lnTo>
                  <a:lnTo>
                    <a:pt x="2183018" y="404324"/>
                  </a:lnTo>
                  <a:lnTo>
                    <a:pt x="2098902" y="539414"/>
                  </a:lnTo>
                  <a:lnTo>
                    <a:pt x="2113998" y="556024"/>
                  </a:lnTo>
                  <a:lnTo>
                    <a:pt x="2173796" y="635990"/>
                  </a:lnTo>
                  <a:lnTo>
                    <a:pt x="2325652" y="589826"/>
                  </a:lnTo>
                  <a:lnTo>
                    <a:pt x="2367925" y="659409"/>
                  </a:lnTo>
                  <a:lnTo>
                    <a:pt x="2373818" y="671642"/>
                  </a:lnTo>
                  <a:lnTo>
                    <a:pt x="2256645" y="781257"/>
                  </a:lnTo>
                  <a:lnTo>
                    <a:pt x="2279748" y="829215"/>
                  </a:lnTo>
                  <a:lnTo>
                    <a:pt x="2303382" y="893788"/>
                  </a:lnTo>
                  <a:lnTo>
                    <a:pt x="2464154" y="888428"/>
                  </a:lnTo>
                  <a:lnTo>
                    <a:pt x="2487745" y="980177"/>
                  </a:lnTo>
                  <a:lnTo>
                    <a:pt x="2347031" y="1055281"/>
                  </a:lnTo>
                  <a:lnTo>
                    <a:pt x="2361005" y="1146845"/>
                  </a:lnTo>
                  <a:lnTo>
                    <a:pt x="2362492" y="1176282"/>
                  </a:lnTo>
                  <a:lnTo>
                    <a:pt x="2517594" y="1212350"/>
                  </a:lnTo>
                  <a:lnTo>
                    <a:pt x="2520000" y="1260000"/>
                  </a:lnTo>
                  <a:lnTo>
                    <a:pt x="2517594" y="1307651"/>
                  </a:lnTo>
                  <a:lnTo>
                    <a:pt x="2362492" y="1343719"/>
                  </a:lnTo>
                  <a:lnTo>
                    <a:pt x="2361005" y="1373156"/>
                  </a:lnTo>
                  <a:lnTo>
                    <a:pt x="2347031" y="1464719"/>
                  </a:lnTo>
                  <a:lnTo>
                    <a:pt x="2487745" y="1539823"/>
                  </a:lnTo>
                  <a:lnTo>
                    <a:pt x="2464154" y="1631572"/>
                  </a:lnTo>
                  <a:lnTo>
                    <a:pt x="2303382" y="1626212"/>
                  </a:lnTo>
                  <a:lnTo>
                    <a:pt x="2279748" y="1690785"/>
                  </a:lnTo>
                  <a:lnTo>
                    <a:pt x="2256645" y="1738743"/>
                  </a:lnTo>
                  <a:lnTo>
                    <a:pt x="2373818" y="1848358"/>
                  </a:lnTo>
                  <a:lnTo>
                    <a:pt x="2367925" y="1860591"/>
                  </a:lnTo>
                  <a:lnTo>
                    <a:pt x="2325652" y="1930174"/>
                  </a:lnTo>
                  <a:lnTo>
                    <a:pt x="2173796" y="1884010"/>
                  </a:lnTo>
                  <a:lnTo>
                    <a:pt x="2113998" y="1963976"/>
                  </a:lnTo>
                  <a:lnTo>
                    <a:pt x="2098902" y="1980586"/>
                  </a:lnTo>
                  <a:lnTo>
                    <a:pt x="2183018" y="2115676"/>
                  </a:lnTo>
                  <a:lnTo>
                    <a:pt x="2150955" y="2150955"/>
                  </a:lnTo>
                  <a:lnTo>
                    <a:pt x="2115676" y="2183018"/>
                  </a:lnTo>
                  <a:lnTo>
                    <a:pt x="1980586" y="2098902"/>
                  </a:lnTo>
                  <a:lnTo>
                    <a:pt x="1963976" y="2113998"/>
                  </a:lnTo>
                  <a:lnTo>
                    <a:pt x="1884011" y="2173796"/>
                  </a:lnTo>
                  <a:lnTo>
                    <a:pt x="1930175" y="2325652"/>
                  </a:lnTo>
                  <a:lnTo>
                    <a:pt x="1860591" y="2367925"/>
                  </a:lnTo>
                  <a:lnTo>
                    <a:pt x="1848358" y="2373818"/>
                  </a:lnTo>
                  <a:lnTo>
                    <a:pt x="1738743" y="2256645"/>
                  </a:lnTo>
                  <a:lnTo>
                    <a:pt x="1690785" y="2279748"/>
                  </a:lnTo>
                  <a:lnTo>
                    <a:pt x="1626212" y="2303382"/>
                  </a:lnTo>
                  <a:lnTo>
                    <a:pt x="1631572" y="2464154"/>
                  </a:lnTo>
                  <a:lnTo>
                    <a:pt x="1539823" y="2487745"/>
                  </a:lnTo>
                  <a:lnTo>
                    <a:pt x="1464719" y="2347031"/>
                  </a:lnTo>
                  <a:lnTo>
                    <a:pt x="1373156" y="2361005"/>
                  </a:lnTo>
                  <a:lnTo>
                    <a:pt x="1343719" y="2362492"/>
                  </a:lnTo>
                  <a:lnTo>
                    <a:pt x="1307651" y="2517594"/>
                  </a:lnTo>
                  <a:lnTo>
                    <a:pt x="1260000" y="2520000"/>
                  </a:lnTo>
                  <a:lnTo>
                    <a:pt x="1212350" y="2517594"/>
                  </a:lnTo>
                  <a:lnTo>
                    <a:pt x="1176282" y="2362492"/>
                  </a:lnTo>
                  <a:lnTo>
                    <a:pt x="1146845" y="2361005"/>
                  </a:lnTo>
                  <a:lnTo>
                    <a:pt x="1055281" y="2347031"/>
                  </a:lnTo>
                  <a:lnTo>
                    <a:pt x="980177" y="2487745"/>
                  </a:lnTo>
                  <a:lnTo>
                    <a:pt x="888429" y="2464154"/>
                  </a:lnTo>
                  <a:lnTo>
                    <a:pt x="893788" y="2303382"/>
                  </a:lnTo>
                  <a:lnTo>
                    <a:pt x="829215" y="2279748"/>
                  </a:lnTo>
                  <a:lnTo>
                    <a:pt x="781257" y="2256645"/>
                  </a:lnTo>
                  <a:lnTo>
                    <a:pt x="671642" y="2373818"/>
                  </a:lnTo>
                  <a:lnTo>
                    <a:pt x="659409" y="2367925"/>
                  </a:lnTo>
                  <a:lnTo>
                    <a:pt x="589826" y="2325652"/>
                  </a:lnTo>
                  <a:lnTo>
                    <a:pt x="635990" y="2173796"/>
                  </a:lnTo>
                  <a:lnTo>
                    <a:pt x="556024" y="2113998"/>
                  </a:lnTo>
                  <a:lnTo>
                    <a:pt x="539414" y="2098902"/>
                  </a:lnTo>
                  <a:lnTo>
                    <a:pt x="404324" y="2183018"/>
                  </a:lnTo>
                  <a:lnTo>
                    <a:pt x="369046" y="2150955"/>
                  </a:lnTo>
                  <a:lnTo>
                    <a:pt x="336983" y="2115677"/>
                  </a:lnTo>
                  <a:lnTo>
                    <a:pt x="421099" y="1980586"/>
                  </a:lnTo>
                  <a:lnTo>
                    <a:pt x="406002" y="1963976"/>
                  </a:lnTo>
                  <a:lnTo>
                    <a:pt x="346205" y="1884010"/>
                  </a:lnTo>
                  <a:lnTo>
                    <a:pt x="194348" y="1930174"/>
                  </a:lnTo>
                  <a:lnTo>
                    <a:pt x="152075" y="1860591"/>
                  </a:lnTo>
                  <a:lnTo>
                    <a:pt x="146183" y="1848358"/>
                  </a:lnTo>
                  <a:lnTo>
                    <a:pt x="263355" y="1738743"/>
                  </a:lnTo>
                  <a:lnTo>
                    <a:pt x="240253" y="1690785"/>
                  </a:lnTo>
                  <a:lnTo>
                    <a:pt x="216619" y="1626212"/>
                  </a:lnTo>
                  <a:lnTo>
                    <a:pt x="55847" y="1631572"/>
                  </a:lnTo>
                  <a:lnTo>
                    <a:pt x="32256" y="1539823"/>
                  </a:lnTo>
                  <a:lnTo>
                    <a:pt x="172969" y="1464719"/>
                  </a:lnTo>
                  <a:lnTo>
                    <a:pt x="158995" y="1373156"/>
                  </a:lnTo>
                  <a:lnTo>
                    <a:pt x="157509" y="1343719"/>
                  </a:lnTo>
                  <a:lnTo>
                    <a:pt x="2406" y="1307650"/>
                  </a:lnTo>
                  <a:lnTo>
                    <a:pt x="0" y="1260000"/>
                  </a:lnTo>
                  <a:lnTo>
                    <a:pt x="2406" y="1212350"/>
                  </a:lnTo>
                  <a:lnTo>
                    <a:pt x="157509" y="1176282"/>
                  </a:lnTo>
                  <a:lnTo>
                    <a:pt x="158995" y="1146845"/>
                  </a:lnTo>
                  <a:lnTo>
                    <a:pt x="172969" y="1055281"/>
                  </a:lnTo>
                  <a:lnTo>
                    <a:pt x="32256" y="980177"/>
                  </a:lnTo>
                  <a:lnTo>
                    <a:pt x="55847" y="888428"/>
                  </a:lnTo>
                  <a:lnTo>
                    <a:pt x="216619" y="893788"/>
                  </a:lnTo>
                  <a:lnTo>
                    <a:pt x="240253" y="829215"/>
                  </a:lnTo>
                  <a:lnTo>
                    <a:pt x="263355" y="781257"/>
                  </a:lnTo>
                  <a:lnTo>
                    <a:pt x="146183" y="671642"/>
                  </a:lnTo>
                  <a:lnTo>
                    <a:pt x="152075" y="659409"/>
                  </a:lnTo>
                  <a:lnTo>
                    <a:pt x="194348" y="589826"/>
                  </a:lnTo>
                  <a:lnTo>
                    <a:pt x="346205" y="635990"/>
                  </a:lnTo>
                  <a:lnTo>
                    <a:pt x="406002" y="556024"/>
                  </a:lnTo>
                  <a:lnTo>
                    <a:pt x="421099" y="539414"/>
                  </a:lnTo>
                  <a:lnTo>
                    <a:pt x="336983" y="404324"/>
                  </a:lnTo>
                  <a:lnTo>
                    <a:pt x="369046" y="369046"/>
                  </a:lnTo>
                  <a:lnTo>
                    <a:pt x="404324" y="336982"/>
                  </a:lnTo>
                  <a:lnTo>
                    <a:pt x="539414" y="421098"/>
                  </a:lnTo>
                  <a:lnTo>
                    <a:pt x="556024" y="406002"/>
                  </a:lnTo>
                  <a:lnTo>
                    <a:pt x="635990" y="346205"/>
                  </a:lnTo>
                  <a:lnTo>
                    <a:pt x="589826" y="194348"/>
                  </a:lnTo>
                  <a:lnTo>
                    <a:pt x="659409" y="152075"/>
                  </a:lnTo>
                  <a:lnTo>
                    <a:pt x="671642" y="146182"/>
                  </a:lnTo>
                  <a:lnTo>
                    <a:pt x="781257" y="263355"/>
                  </a:lnTo>
                  <a:lnTo>
                    <a:pt x="829215" y="240253"/>
                  </a:lnTo>
                  <a:lnTo>
                    <a:pt x="893788" y="216619"/>
                  </a:lnTo>
                  <a:lnTo>
                    <a:pt x="888429" y="55847"/>
                  </a:lnTo>
                  <a:lnTo>
                    <a:pt x="980177" y="32256"/>
                  </a:lnTo>
                  <a:lnTo>
                    <a:pt x="1055281" y="172969"/>
                  </a:lnTo>
                  <a:lnTo>
                    <a:pt x="1146845" y="158995"/>
                  </a:lnTo>
                  <a:lnTo>
                    <a:pt x="1176282" y="157509"/>
                  </a:lnTo>
                  <a:lnTo>
                    <a:pt x="1212351" y="2406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accent2"/>
                </a:gs>
                <a:gs pos="80000">
                  <a:schemeClr val="accent2">
                    <a:lumMod val="50000"/>
                  </a:schemeClr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>
                <a:solidFill>
                  <a:schemeClr val="accent1"/>
                </a:solidFill>
              </a:endParaRPr>
            </a:p>
          </p:txBody>
        </p:sp>
        <p:sp>
          <p:nvSpPr>
            <p:cNvPr id="73" name="Круг: прозрачная заливка 72">
              <a:extLst>
                <a:ext uri="{FF2B5EF4-FFF2-40B4-BE49-F238E27FC236}">
                  <a16:creationId xmlns:a16="http://schemas.microsoft.com/office/drawing/2014/main" id="{51F2B011-C356-47E5-B73A-0CB76C95F70A}"/>
                </a:ext>
              </a:extLst>
            </p:cNvPr>
            <p:cNvSpPr/>
            <p:nvPr/>
          </p:nvSpPr>
          <p:spPr>
            <a:xfrm>
              <a:off x="5117250" y="2450250"/>
              <a:ext cx="1957500" cy="1957500"/>
            </a:xfrm>
            <a:prstGeom prst="donut">
              <a:avLst>
                <a:gd name="adj" fmla="val 3194"/>
              </a:avLst>
            </a:prstGeom>
            <a:gradFill flip="none" rotWithShape="1">
              <a:gsLst>
                <a:gs pos="20000">
                  <a:schemeClr val="accent2"/>
                </a:gs>
                <a:gs pos="80000">
                  <a:schemeClr val="accent2">
                    <a:lumMod val="50000"/>
                  </a:schemeClr>
                </a:gs>
              </a:gsLst>
              <a:lin ang="17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1"/>
                </a:solidFill>
              </a:endParaRPr>
            </a:p>
          </p:txBody>
        </p:sp>
        <p:sp>
          <p:nvSpPr>
            <p:cNvPr id="74" name="Овал 73">
              <a:extLst>
                <a:ext uri="{FF2B5EF4-FFF2-40B4-BE49-F238E27FC236}">
                  <a16:creationId xmlns:a16="http://schemas.microsoft.com/office/drawing/2014/main" id="{AC16F79A-0BF5-47E3-B4DD-2FB7EC52DA2B}"/>
                </a:ext>
              </a:extLst>
            </p:cNvPr>
            <p:cNvSpPr/>
            <p:nvPr/>
          </p:nvSpPr>
          <p:spPr>
            <a:xfrm>
              <a:off x="5173500" y="2506500"/>
              <a:ext cx="1845000" cy="1845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5080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1"/>
                </a:solidFill>
              </a:endParaRPr>
            </a:p>
          </p:txBody>
        </p:sp>
        <p:sp>
          <p:nvSpPr>
            <p:cNvPr id="75" name="Круг: прозрачная заливка 74">
              <a:extLst>
                <a:ext uri="{FF2B5EF4-FFF2-40B4-BE49-F238E27FC236}">
                  <a16:creationId xmlns:a16="http://schemas.microsoft.com/office/drawing/2014/main" id="{2443A451-A773-43EB-9037-CEA570C5474F}"/>
                </a:ext>
              </a:extLst>
            </p:cNvPr>
            <p:cNvSpPr/>
            <p:nvPr/>
          </p:nvSpPr>
          <p:spPr>
            <a:xfrm>
              <a:off x="5173500" y="2506500"/>
              <a:ext cx="1845000" cy="1845000"/>
            </a:xfrm>
            <a:prstGeom prst="donut">
              <a:avLst>
                <a:gd name="adj" fmla="val 3194"/>
              </a:avLst>
            </a:prstGeom>
            <a:gradFill flip="none" rotWithShape="1">
              <a:gsLst>
                <a:gs pos="20000">
                  <a:schemeClr val="accent2"/>
                </a:gs>
                <a:gs pos="80000">
                  <a:schemeClr val="accent2">
                    <a:lumMod val="50000"/>
                  </a:schemeClr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1"/>
                </a:solidFill>
              </a:endParaRPr>
            </a:p>
          </p:txBody>
        </p:sp>
      </p:grpSp>
      <p:grpSp>
        <p:nvGrpSpPr>
          <p:cNvPr id="76" name="Группа 75">
            <a:extLst>
              <a:ext uri="{FF2B5EF4-FFF2-40B4-BE49-F238E27FC236}">
                <a16:creationId xmlns:a16="http://schemas.microsoft.com/office/drawing/2014/main" id="{E99D8EE8-59A4-47B5-9E89-B45ABF6B5904}"/>
              </a:ext>
            </a:extLst>
          </p:cNvPr>
          <p:cNvGrpSpPr/>
          <p:nvPr/>
        </p:nvGrpSpPr>
        <p:grpSpPr>
          <a:xfrm>
            <a:off x="5019543" y="2311041"/>
            <a:ext cx="2025000" cy="2025000"/>
            <a:chOff x="4836000" y="2169000"/>
            <a:chExt cx="2520000" cy="2520000"/>
          </a:xfrm>
        </p:grpSpPr>
        <p:sp>
          <p:nvSpPr>
            <p:cNvPr id="77" name="Овал 76">
              <a:extLst>
                <a:ext uri="{FF2B5EF4-FFF2-40B4-BE49-F238E27FC236}">
                  <a16:creationId xmlns:a16="http://schemas.microsoft.com/office/drawing/2014/main" id="{DB0402FC-B6CE-4245-8644-C6F71B8716B4}"/>
                </a:ext>
              </a:extLst>
            </p:cNvPr>
            <p:cNvSpPr/>
            <p:nvPr/>
          </p:nvSpPr>
          <p:spPr>
            <a:xfrm>
              <a:off x="5117250" y="2450250"/>
              <a:ext cx="1957500" cy="19575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1"/>
                </a:solidFill>
              </a:endParaRPr>
            </a:p>
          </p:txBody>
        </p:sp>
        <p:sp>
          <p:nvSpPr>
            <p:cNvPr id="78" name="Полилиния: фигура 77">
              <a:extLst>
                <a:ext uri="{FF2B5EF4-FFF2-40B4-BE49-F238E27FC236}">
                  <a16:creationId xmlns:a16="http://schemas.microsoft.com/office/drawing/2014/main" id="{D558D79D-9E72-47E9-8824-5E2DA097D100}"/>
                </a:ext>
              </a:extLst>
            </p:cNvPr>
            <p:cNvSpPr/>
            <p:nvPr/>
          </p:nvSpPr>
          <p:spPr>
            <a:xfrm>
              <a:off x="4836000" y="2169000"/>
              <a:ext cx="2520000" cy="2520000"/>
            </a:xfrm>
            <a:custGeom>
              <a:avLst/>
              <a:gdLst>
                <a:gd name="connsiteX0" fmla="*/ 1260000 w 2520000"/>
                <a:gd name="connsiteY0" fmla="*/ 0 h 2520000"/>
                <a:gd name="connsiteX1" fmla="*/ 1307651 w 2520000"/>
                <a:gd name="connsiteY1" fmla="*/ 2406 h 2520000"/>
                <a:gd name="connsiteX2" fmla="*/ 1343719 w 2520000"/>
                <a:gd name="connsiteY2" fmla="*/ 157509 h 2520000"/>
                <a:gd name="connsiteX3" fmla="*/ 1373156 w 2520000"/>
                <a:gd name="connsiteY3" fmla="*/ 158995 h 2520000"/>
                <a:gd name="connsiteX4" fmla="*/ 1464719 w 2520000"/>
                <a:gd name="connsiteY4" fmla="*/ 172969 h 2520000"/>
                <a:gd name="connsiteX5" fmla="*/ 1539823 w 2520000"/>
                <a:gd name="connsiteY5" fmla="*/ 32256 h 2520000"/>
                <a:gd name="connsiteX6" fmla="*/ 1631572 w 2520000"/>
                <a:gd name="connsiteY6" fmla="*/ 55847 h 2520000"/>
                <a:gd name="connsiteX7" fmla="*/ 1626212 w 2520000"/>
                <a:gd name="connsiteY7" fmla="*/ 216619 h 2520000"/>
                <a:gd name="connsiteX8" fmla="*/ 1690785 w 2520000"/>
                <a:gd name="connsiteY8" fmla="*/ 240253 h 2520000"/>
                <a:gd name="connsiteX9" fmla="*/ 1738743 w 2520000"/>
                <a:gd name="connsiteY9" fmla="*/ 263355 h 2520000"/>
                <a:gd name="connsiteX10" fmla="*/ 1848358 w 2520000"/>
                <a:gd name="connsiteY10" fmla="*/ 146182 h 2520000"/>
                <a:gd name="connsiteX11" fmla="*/ 1860591 w 2520000"/>
                <a:gd name="connsiteY11" fmla="*/ 152075 h 2520000"/>
                <a:gd name="connsiteX12" fmla="*/ 1930174 w 2520000"/>
                <a:gd name="connsiteY12" fmla="*/ 194348 h 2520000"/>
                <a:gd name="connsiteX13" fmla="*/ 1884010 w 2520000"/>
                <a:gd name="connsiteY13" fmla="*/ 346205 h 2520000"/>
                <a:gd name="connsiteX14" fmla="*/ 1963976 w 2520000"/>
                <a:gd name="connsiteY14" fmla="*/ 406002 h 2520000"/>
                <a:gd name="connsiteX15" fmla="*/ 1980587 w 2520000"/>
                <a:gd name="connsiteY15" fmla="*/ 421098 h 2520000"/>
                <a:gd name="connsiteX16" fmla="*/ 2115676 w 2520000"/>
                <a:gd name="connsiteY16" fmla="*/ 336982 h 2520000"/>
                <a:gd name="connsiteX17" fmla="*/ 2150955 w 2520000"/>
                <a:gd name="connsiteY17" fmla="*/ 369046 h 2520000"/>
                <a:gd name="connsiteX18" fmla="*/ 2183018 w 2520000"/>
                <a:gd name="connsiteY18" fmla="*/ 404324 h 2520000"/>
                <a:gd name="connsiteX19" fmla="*/ 2098902 w 2520000"/>
                <a:gd name="connsiteY19" fmla="*/ 539414 h 2520000"/>
                <a:gd name="connsiteX20" fmla="*/ 2113998 w 2520000"/>
                <a:gd name="connsiteY20" fmla="*/ 556024 h 2520000"/>
                <a:gd name="connsiteX21" fmla="*/ 2173796 w 2520000"/>
                <a:gd name="connsiteY21" fmla="*/ 635990 h 2520000"/>
                <a:gd name="connsiteX22" fmla="*/ 2325652 w 2520000"/>
                <a:gd name="connsiteY22" fmla="*/ 589826 h 2520000"/>
                <a:gd name="connsiteX23" fmla="*/ 2367925 w 2520000"/>
                <a:gd name="connsiteY23" fmla="*/ 659409 h 2520000"/>
                <a:gd name="connsiteX24" fmla="*/ 2373818 w 2520000"/>
                <a:gd name="connsiteY24" fmla="*/ 671642 h 2520000"/>
                <a:gd name="connsiteX25" fmla="*/ 2256645 w 2520000"/>
                <a:gd name="connsiteY25" fmla="*/ 781257 h 2520000"/>
                <a:gd name="connsiteX26" fmla="*/ 2279748 w 2520000"/>
                <a:gd name="connsiteY26" fmla="*/ 829215 h 2520000"/>
                <a:gd name="connsiteX27" fmla="*/ 2303382 w 2520000"/>
                <a:gd name="connsiteY27" fmla="*/ 893788 h 2520000"/>
                <a:gd name="connsiteX28" fmla="*/ 2464154 w 2520000"/>
                <a:gd name="connsiteY28" fmla="*/ 888428 h 2520000"/>
                <a:gd name="connsiteX29" fmla="*/ 2487745 w 2520000"/>
                <a:gd name="connsiteY29" fmla="*/ 980177 h 2520000"/>
                <a:gd name="connsiteX30" fmla="*/ 2347031 w 2520000"/>
                <a:gd name="connsiteY30" fmla="*/ 1055281 h 2520000"/>
                <a:gd name="connsiteX31" fmla="*/ 2361005 w 2520000"/>
                <a:gd name="connsiteY31" fmla="*/ 1146845 h 2520000"/>
                <a:gd name="connsiteX32" fmla="*/ 2362492 w 2520000"/>
                <a:gd name="connsiteY32" fmla="*/ 1176282 h 2520000"/>
                <a:gd name="connsiteX33" fmla="*/ 2517594 w 2520000"/>
                <a:gd name="connsiteY33" fmla="*/ 1212350 h 2520000"/>
                <a:gd name="connsiteX34" fmla="*/ 2520000 w 2520000"/>
                <a:gd name="connsiteY34" fmla="*/ 1260000 h 2520000"/>
                <a:gd name="connsiteX35" fmla="*/ 2517594 w 2520000"/>
                <a:gd name="connsiteY35" fmla="*/ 1307651 h 2520000"/>
                <a:gd name="connsiteX36" fmla="*/ 2362492 w 2520000"/>
                <a:gd name="connsiteY36" fmla="*/ 1343719 h 2520000"/>
                <a:gd name="connsiteX37" fmla="*/ 2361005 w 2520000"/>
                <a:gd name="connsiteY37" fmla="*/ 1373156 h 2520000"/>
                <a:gd name="connsiteX38" fmla="*/ 2347031 w 2520000"/>
                <a:gd name="connsiteY38" fmla="*/ 1464719 h 2520000"/>
                <a:gd name="connsiteX39" fmla="*/ 2487745 w 2520000"/>
                <a:gd name="connsiteY39" fmla="*/ 1539823 h 2520000"/>
                <a:gd name="connsiteX40" fmla="*/ 2464154 w 2520000"/>
                <a:gd name="connsiteY40" fmla="*/ 1631572 h 2520000"/>
                <a:gd name="connsiteX41" fmla="*/ 2303382 w 2520000"/>
                <a:gd name="connsiteY41" fmla="*/ 1626212 h 2520000"/>
                <a:gd name="connsiteX42" fmla="*/ 2279748 w 2520000"/>
                <a:gd name="connsiteY42" fmla="*/ 1690785 h 2520000"/>
                <a:gd name="connsiteX43" fmla="*/ 2256645 w 2520000"/>
                <a:gd name="connsiteY43" fmla="*/ 1738743 h 2520000"/>
                <a:gd name="connsiteX44" fmla="*/ 2373818 w 2520000"/>
                <a:gd name="connsiteY44" fmla="*/ 1848358 h 2520000"/>
                <a:gd name="connsiteX45" fmla="*/ 2367925 w 2520000"/>
                <a:gd name="connsiteY45" fmla="*/ 1860591 h 2520000"/>
                <a:gd name="connsiteX46" fmla="*/ 2325652 w 2520000"/>
                <a:gd name="connsiteY46" fmla="*/ 1930174 h 2520000"/>
                <a:gd name="connsiteX47" fmla="*/ 2173796 w 2520000"/>
                <a:gd name="connsiteY47" fmla="*/ 1884010 h 2520000"/>
                <a:gd name="connsiteX48" fmla="*/ 2113998 w 2520000"/>
                <a:gd name="connsiteY48" fmla="*/ 1963976 h 2520000"/>
                <a:gd name="connsiteX49" fmla="*/ 2098902 w 2520000"/>
                <a:gd name="connsiteY49" fmla="*/ 1980586 h 2520000"/>
                <a:gd name="connsiteX50" fmla="*/ 2183018 w 2520000"/>
                <a:gd name="connsiteY50" fmla="*/ 2115676 h 2520000"/>
                <a:gd name="connsiteX51" fmla="*/ 2150955 w 2520000"/>
                <a:gd name="connsiteY51" fmla="*/ 2150955 h 2520000"/>
                <a:gd name="connsiteX52" fmla="*/ 2115676 w 2520000"/>
                <a:gd name="connsiteY52" fmla="*/ 2183018 h 2520000"/>
                <a:gd name="connsiteX53" fmla="*/ 1980586 w 2520000"/>
                <a:gd name="connsiteY53" fmla="*/ 2098902 h 2520000"/>
                <a:gd name="connsiteX54" fmla="*/ 1963976 w 2520000"/>
                <a:gd name="connsiteY54" fmla="*/ 2113998 h 2520000"/>
                <a:gd name="connsiteX55" fmla="*/ 1884011 w 2520000"/>
                <a:gd name="connsiteY55" fmla="*/ 2173796 h 2520000"/>
                <a:gd name="connsiteX56" fmla="*/ 1930175 w 2520000"/>
                <a:gd name="connsiteY56" fmla="*/ 2325652 h 2520000"/>
                <a:gd name="connsiteX57" fmla="*/ 1860591 w 2520000"/>
                <a:gd name="connsiteY57" fmla="*/ 2367925 h 2520000"/>
                <a:gd name="connsiteX58" fmla="*/ 1848358 w 2520000"/>
                <a:gd name="connsiteY58" fmla="*/ 2373818 h 2520000"/>
                <a:gd name="connsiteX59" fmla="*/ 1738743 w 2520000"/>
                <a:gd name="connsiteY59" fmla="*/ 2256645 h 2520000"/>
                <a:gd name="connsiteX60" fmla="*/ 1690785 w 2520000"/>
                <a:gd name="connsiteY60" fmla="*/ 2279748 h 2520000"/>
                <a:gd name="connsiteX61" fmla="*/ 1626212 w 2520000"/>
                <a:gd name="connsiteY61" fmla="*/ 2303382 h 2520000"/>
                <a:gd name="connsiteX62" fmla="*/ 1631572 w 2520000"/>
                <a:gd name="connsiteY62" fmla="*/ 2464154 h 2520000"/>
                <a:gd name="connsiteX63" fmla="*/ 1539823 w 2520000"/>
                <a:gd name="connsiteY63" fmla="*/ 2487745 h 2520000"/>
                <a:gd name="connsiteX64" fmla="*/ 1464719 w 2520000"/>
                <a:gd name="connsiteY64" fmla="*/ 2347031 h 2520000"/>
                <a:gd name="connsiteX65" fmla="*/ 1373156 w 2520000"/>
                <a:gd name="connsiteY65" fmla="*/ 2361005 h 2520000"/>
                <a:gd name="connsiteX66" fmla="*/ 1343719 w 2520000"/>
                <a:gd name="connsiteY66" fmla="*/ 2362492 h 2520000"/>
                <a:gd name="connsiteX67" fmla="*/ 1307651 w 2520000"/>
                <a:gd name="connsiteY67" fmla="*/ 2517594 h 2520000"/>
                <a:gd name="connsiteX68" fmla="*/ 1260000 w 2520000"/>
                <a:gd name="connsiteY68" fmla="*/ 2520000 h 2520000"/>
                <a:gd name="connsiteX69" fmla="*/ 1212350 w 2520000"/>
                <a:gd name="connsiteY69" fmla="*/ 2517594 h 2520000"/>
                <a:gd name="connsiteX70" fmla="*/ 1176282 w 2520000"/>
                <a:gd name="connsiteY70" fmla="*/ 2362492 h 2520000"/>
                <a:gd name="connsiteX71" fmla="*/ 1146845 w 2520000"/>
                <a:gd name="connsiteY71" fmla="*/ 2361005 h 2520000"/>
                <a:gd name="connsiteX72" fmla="*/ 1055281 w 2520000"/>
                <a:gd name="connsiteY72" fmla="*/ 2347031 h 2520000"/>
                <a:gd name="connsiteX73" fmla="*/ 980177 w 2520000"/>
                <a:gd name="connsiteY73" fmla="*/ 2487745 h 2520000"/>
                <a:gd name="connsiteX74" fmla="*/ 888429 w 2520000"/>
                <a:gd name="connsiteY74" fmla="*/ 2464154 h 2520000"/>
                <a:gd name="connsiteX75" fmla="*/ 893788 w 2520000"/>
                <a:gd name="connsiteY75" fmla="*/ 2303382 h 2520000"/>
                <a:gd name="connsiteX76" fmla="*/ 829215 w 2520000"/>
                <a:gd name="connsiteY76" fmla="*/ 2279748 h 2520000"/>
                <a:gd name="connsiteX77" fmla="*/ 781257 w 2520000"/>
                <a:gd name="connsiteY77" fmla="*/ 2256645 h 2520000"/>
                <a:gd name="connsiteX78" fmla="*/ 671642 w 2520000"/>
                <a:gd name="connsiteY78" fmla="*/ 2373818 h 2520000"/>
                <a:gd name="connsiteX79" fmla="*/ 659409 w 2520000"/>
                <a:gd name="connsiteY79" fmla="*/ 2367925 h 2520000"/>
                <a:gd name="connsiteX80" fmla="*/ 589826 w 2520000"/>
                <a:gd name="connsiteY80" fmla="*/ 2325652 h 2520000"/>
                <a:gd name="connsiteX81" fmla="*/ 635990 w 2520000"/>
                <a:gd name="connsiteY81" fmla="*/ 2173796 h 2520000"/>
                <a:gd name="connsiteX82" fmla="*/ 556024 w 2520000"/>
                <a:gd name="connsiteY82" fmla="*/ 2113998 h 2520000"/>
                <a:gd name="connsiteX83" fmla="*/ 539414 w 2520000"/>
                <a:gd name="connsiteY83" fmla="*/ 2098902 h 2520000"/>
                <a:gd name="connsiteX84" fmla="*/ 404324 w 2520000"/>
                <a:gd name="connsiteY84" fmla="*/ 2183018 h 2520000"/>
                <a:gd name="connsiteX85" fmla="*/ 369046 w 2520000"/>
                <a:gd name="connsiteY85" fmla="*/ 2150955 h 2520000"/>
                <a:gd name="connsiteX86" fmla="*/ 336983 w 2520000"/>
                <a:gd name="connsiteY86" fmla="*/ 2115677 h 2520000"/>
                <a:gd name="connsiteX87" fmla="*/ 421099 w 2520000"/>
                <a:gd name="connsiteY87" fmla="*/ 1980586 h 2520000"/>
                <a:gd name="connsiteX88" fmla="*/ 406002 w 2520000"/>
                <a:gd name="connsiteY88" fmla="*/ 1963976 h 2520000"/>
                <a:gd name="connsiteX89" fmla="*/ 346205 w 2520000"/>
                <a:gd name="connsiteY89" fmla="*/ 1884010 h 2520000"/>
                <a:gd name="connsiteX90" fmla="*/ 194348 w 2520000"/>
                <a:gd name="connsiteY90" fmla="*/ 1930174 h 2520000"/>
                <a:gd name="connsiteX91" fmla="*/ 152075 w 2520000"/>
                <a:gd name="connsiteY91" fmla="*/ 1860591 h 2520000"/>
                <a:gd name="connsiteX92" fmla="*/ 146183 w 2520000"/>
                <a:gd name="connsiteY92" fmla="*/ 1848358 h 2520000"/>
                <a:gd name="connsiteX93" fmla="*/ 263355 w 2520000"/>
                <a:gd name="connsiteY93" fmla="*/ 1738743 h 2520000"/>
                <a:gd name="connsiteX94" fmla="*/ 240253 w 2520000"/>
                <a:gd name="connsiteY94" fmla="*/ 1690785 h 2520000"/>
                <a:gd name="connsiteX95" fmla="*/ 216619 w 2520000"/>
                <a:gd name="connsiteY95" fmla="*/ 1626212 h 2520000"/>
                <a:gd name="connsiteX96" fmla="*/ 55847 w 2520000"/>
                <a:gd name="connsiteY96" fmla="*/ 1631572 h 2520000"/>
                <a:gd name="connsiteX97" fmla="*/ 32256 w 2520000"/>
                <a:gd name="connsiteY97" fmla="*/ 1539823 h 2520000"/>
                <a:gd name="connsiteX98" fmla="*/ 172969 w 2520000"/>
                <a:gd name="connsiteY98" fmla="*/ 1464719 h 2520000"/>
                <a:gd name="connsiteX99" fmla="*/ 158995 w 2520000"/>
                <a:gd name="connsiteY99" fmla="*/ 1373156 h 2520000"/>
                <a:gd name="connsiteX100" fmla="*/ 157509 w 2520000"/>
                <a:gd name="connsiteY100" fmla="*/ 1343719 h 2520000"/>
                <a:gd name="connsiteX101" fmla="*/ 2406 w 2520000"/>
                <a:gd name="connsiteY101" fmla="*/ 1307650 h 2520000"/>
                <a:gd name="connsiteX102" fmla="*/ 0 w 2520000"/>
                <a:gd name="connsiteY102" fmla="*/ 1260000 h 2520000"/>
                <a:gd name="connsiteX103" fmla="*/ 2406 w 2520000"/>
                <a:gd name="connsiteY103" fmla="*/ 1212350 h 2520000"/>
                <a:gd name="connsiteX104" fmla="*/ 157509 w 2520000"/>
                <a:gd name="connsiteY104" fmla="*/ 1176282 h 2520000"/>
                <a:gd name="connsiteX105" fmla="*/ 158995 w 2520000"/>
                <a:gd name="connsiteY105" fmla="*/ 1146845 h 2520000"/>
                <a:gd name="connsiteX106" fmla="*/ 172969 w 2520000"/>
                <a:gd name="connsiteY106" fmla="*/ 1055281 h 2520000"/>
                <a:gd name="connsiteX107" fmla="*/ 32256 w 2520000"/>
                <a:gd name="connsiteY107" fmla="*/ 980177 h 2520000"/>
                <a:gd name="connsiteX108" fmla="*/ 55847 w 2520000"/>
                <a:gd name="connsiteY108" fmla="*/ 888428 h 2520000"/>
                <a:gd name="connsiteX109" fmla="*/ 216619 w 2520000"/>
                <a:gd name="connsiteY109" fmla="*/ 893788 h 2520000"/>
                <a:gd name="connsiteX110" fmla="*/ 240253 w 2520000"/>
                <a:gd name="connsiteY110" fmla="*/ 829215 h 2520000"/>
                <a:gd name="connsiteX111" fmla="*/ 263355 w 2520000"/>
                <a:gd name="connsiteY111" fmla="*/ 781257 h 2520000"/>
                <a:gd name="connsiteX112" fmla="*/ 146183 w 2520000"/>
                <a:gd name="connsiteY112" fmla="*/ 671642 h 2520000"/>
                <a:gd name="connsiteX113" fmla="*/ 152075 w 2520000"/>
                <a:gd name="connsiteY113" fmla="*/ 659409 h 2520000"/>
                <a:gd name="connsiteX114" fmla="*/ 194348 w 2520000"/>
                <a:gd name="connsiteY114" fmla="*/ 589826 h 2520000"/>
                <a:gd name="connsiteX115" fmla="*/ 346205 w 2520000"/>
                <a:gd name="connsiteY115" fmla="*/ 635990 h 2520000"/>
                <a:gd name="connsiteX116" fmla="*/ 406002 w 2520000"/>
                <a:gd name="connsiteY116" fmla="*/ 556024 h 2520000"/>
                <a:gd name="connsiteX117" fmla="*/ 421099 w 2520000"/>
                <a:gd name="connsiteY117" fmla="*/ 539414 h 2520000"/>
                <a:gd name="connsiteX118" fmla="*/ 336983 w 2520000"/>
                <a:gd name="connsiteY118" fmla="*/ 404324 h 2520000"/>
                <a:gd name="connsiteX119" fmla="*/ 369046 w 2520000"/>
                <a:gd name="connsiteY119" fmla="*/ 369046 h 2520000"/>
                <a:gd name="connsiteX120" fmla="*/ 404324 w 2520000"/>
                <a:gd name="connsiteY120" fmla="*/ 336982 h 2520000"/>
                <a:gd name="connsiteX121" fmla="*/ 539414 w 2520000"/>
                <a:gd name="connsiteY121" fmla="*/ 421098 h 2520000"/>
                <a:gd name="connsiteX122" fmla="*/ 556024 w 2520000"/>
                <a:gd name="connsiteY122" fmla="*/ 406002 h 2520000"/>
                <a:gd name="connsiteX123" fmla="*/ 635990 w 2520000"/>
                <a:gd name="connsiteY123" fmla="*/ 346205 h 2520000"/>
                <a:gd name="connsiteX124" fmla="*/ 589826 w 2520000"/>
                <a:gd name="connsiteY124" fmla="*/ 194348 h 2520000"/>
                <a:gd name="connsiteX125" fmla="*/ 659409 w 2520000"/>
                <a:gd name="connsiteY125" fmla="*/ 152075 h 2520000"/>
                <a:gd name="connsiteX126" fmla="*/ 671642 w 2520000"/>
                <a:gd name="connsiteY126" fmla="*/ 146182 h 2520000"/>
                <a:gd name="connsiteX127" fmla="*/ 781257 w 2520000"/>
                <a:gd name="connsiteY127" fmla="*/ 263355 h 2520000"/>
                <a:gd name="connsiteX128" fmla="*/ 829215 w 2520000"/>
                <a:gd name="connsiteY128" fmla="*/ 240253 h 2520000"/>
                <a:gd name="connsiteX129" fmla="*/ 893788 w 2520000"/>
                <a:gd name="connsiteY129" fmla="*/ 216619 h 2520000"/>
                <a:gd name="connsiteX130" fmla="*/ 888429 w 2520000"/>
                <a:gd name="connsiteY130" fmla="*/ 55847 h 2520000"/>
                <a:gd name="connsiteX131" fmla="*/ 980177 w 2520000"/>
                <a:gd name="connsiteY131" fmla="*/ 32256 h 2520000"/>
                <a:gd name="connsiteX132" fmla="*/ 1055281 w 2520000"/>
                <a:gd name="connsiteY132" fmla="*/ 172969 h 2520000"/>
                <a:gd name="connsiteX133" fmla="*/ 1146845 w 2520000"/>
                <a:gd name="connsiteY133" fmla="*/ 158995 h 2520000"/>
                <a:gd name="connsiteX134" fmla="*/ 1176282 w 2520000"/>
                <a:gd name="connsiteY134" fmla="*/ 157509 h 2520000"/>
                <a:gd name="connsiteX135" fmla="*/ 1212351 w 2520000"/>
                <a:gd name="connsiteY135" fmla="*/ 2406 h 25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</a:cxnLst>
              <a:rect l="l" t="t" r="r" b="b"/>
              <a:pathLst>
                <a:path w="2520000" h="2520000">
                  <a:moveTo>
                    <a:pt x="1260000" y="0"/>
                  </a:moveTo>
                  <a:lnTo>
                    <a:pt x="1307651" y="2406"/>
                  </a:lnTo>
                  <a:lnTo>
                    <a:pt x="1343719" y="157509"/>
                  </a:lnTo>
                  <a:lnTo>
                    <a:pt x="1373156" y="158995"/>
                  </a:lnTo>
                  <a:lnTo>
                    <a:pt x="1464719" y="172969"/>
                  </a:lnTo>
                  <a:lnTo>
                    <a:pt x="1539823" y="32256"/>
                  </a:lnTo>
                  <a:lnTo>
                    <a:pt x="1631572" y="55847"/>
                  </a:lnTo>
                  <a:lnTo>
                    <a:pt x="1626212" y="216619"/>
                  </a:lnTo>
                  <a:lnTo>
                    <a:pt x="1690785" y="240253"/>
                  </a:lnTo>
                  <a:lnTo>
                    <a:pt x="1738743" y="263355"/>
                  </a:lnTo>
                  <a:lnTo>
                    <a:pt x="1848358" y="146182"/>
                  </a:lnTo>
                  <a:lnTo>
                    <a:pt x="1860591" y="152075"/>
                  </a:lnTo>
                  <a:lnTo>
                    <a:pt x="1930174" y="194348"/>
                  </a:lnTo>
                  <a:lnTo>
                    <a:pt x="1884010" y="346205"/>
                  </a:lnTo>
                  <a:lnTo>
                    <a:pt x="1963976" y="406002"/>
                  </a:lnTo>
                  <a:lnTo>
                    <a:pt x="1980587" y="421098"/>
                  </a:lnTo>
                  <a:lnTo>
                    <a:pt x="2115676" y="336982"/>
                  </a:lnTo>
                  <a:lnTo>
                    <a:pt x="2150955" y="369046"/>
                  </a:lnTo>
                  <a:lnTo>
                    <a:pt x="2183018" y="404324"/>
                  </a:lnTo>
                  <a:lnTo>
                    <a:pt x="2098902" y="539414"/>
                  </a:lnTo>
                  <a:lnTo>
                    <a:pt x="2113998" y="556024"/>
                  </a:lnTo>
                  <a:lnTo>
                    <a:pt x="2173796" y="635990"/>
                  </a:lnTo>
                  <a:lnTo>
                    <a:pt x="2325652" y="589826"/>
                  </a:lnTo>
                  <a:lnTo>
                    <a:pt x="2367925" y="659409"/>
                  </a:lnTo>
                  <a:lnTo>
                    <a:pt x="2373818" y="671642"/>
                  </a:lnTo>
                  <a:lnTo>
                    <a:pt x="2256645" y="781257"/>
                  </a:lnTo>
                  <a:lnTo>
                    <a:pt x="2279748" y="829215"/>
                  </a:lnTo>
                  <a:lnTo>
                    <a:pt x="2303382" y="893788"/>
                  </a:lnTo>
                  <a:lnTo>
                    <a:pt x="2464154" y="888428"/>
                  </a:lnTo>
                  <a:lnTo>
                    <a:pt x="2487745" y="980177"/>
                  </a:lnTo>
                  <a:lnTo>
                    <a:pt x="2347031" y="1055281"/>
                  </a:lnTo>
                  <a:lnTo>
                    <a:pt x="2361005" y="1146845"/>
                  </a:lnTo>
                  <a:lnTo>
                    <a:pt x="2362492" y="1176282"/>
                  </a:lnTo>
                  <a:lnTo>
                    <a:pt x="2517594" y="1212350"/>
                  </a:lnTo>
                  <a:lnTo>
                    <a:pt x="2520000" y="1260000"/>
                  </a:lnTo>
                  <a:lnTo>
                    <a:pt x="2517594" y="1307651"/>
                  </a:lnTo>
                  <a:lnTo>
                    <a:pt x="2362492" y="1343719"/>
                  </a:lnTo>
                  <a:lnTo>
                    <a:pt x="2361005" y="1373156"/>
                  </a:lnTo>
                  <a:lnTo>
                    <a:pt x="2347031" y="1464719"/>
                  </a:lnTo>
                  <a:lnTo>
                    <a:pt x="2487745" y="1539823"/>
                  </a:lnTo>
                  <a:lnTo>
                    <a:pt x="2464154" y="1631572"/>
                  </a:lnTo>
                  <a:lnTo>
                    <a:pt x="2303382" y="1626212"/>
                  </a:lnTo>
                  <a:lnTo>
                    <a:pt x="2279748" y="1690785"/>
                  </a:lnTo>
                  <a:lnTo>
                    <a:pt x="2256645" y="1738743"/>
                  </a:lnTo>
                  <a:lnTo>
                    <a:pt x="2373818" y="1848358"/>
                  </a:lnTo>
                  <a:lnTo>
                    <a:pt x="2367925" y="1860591"/>
                  </a:lnTo>
                  <a:lnTo>
                    <a:pt x="2325652" y="1930174"/>
                  </a:lnTo>
                  <a:lnTo>
                    <a:pt x="2173796" y="1884010"/>
                  </a:lnTo>
                  <a:lnTo>
                    <a:pt x="2113998" y="1963976"/>
                  </a:lnTo>
                  <a:lnTo>
                    <a:pt x="2098902" y="1980586"/>
                  </a:lnTo>
                  <a:lnTo>
                    <a:pt x="2183018" y="2115676"/>
                  </a:lnTo>
                  <a:lnTo>
                    <a:pt x="2150955" y="2150955"/>
                  </a:lnTo>
                  <a:lnTo>
                    <a:pt x="2115676" y="2183018"/>
                  </a:lnTo>
                  <a:lnTo>
                    <a:pt x="1980586" y="2098902"/>
                  </a:lnTo>
                  <a:lnTo>
                    <a:pt x="1963976" y="2113998"/>
                  </a:lnTo>
                  <a:lnTo>
                    <a:pt x="1884011" y="2173796"/>
                  </a:lnTo>
                  <a:lnTo>
                    <a:pt x="1930175" y="2325652"/>
                  </a:lnTo>
                  <a:lnTo>
                    <a:pt x="1860591" y="2367925"/>
                  </a:lnTo>
                  <a:lnTo>
                    <a:pt x="1848358" y="2373818"/>
                  </a:lnTo>
                  <a:lnTo>
                    <a:pt x="1738743" y="2256645"/>
                  </a:lnTo>
                  <a:lnTo>
                    <a:pt x="1690785" y="2279748"/>
                  </a:lnTo>
                  <a:lnTo>
                    <a:pt x="1626212" y="2303382"/>
                  </a:lnTo>
                  <a:lnTo>
                    <a:pt x="1631572" y="2464154"/>
                  </a:lnTo>
                  <a:lnTo>
                    <a:pt x="1539823" y="2487745"/>
                  </a:lnTo>
                  <a:lnTo>
                    <a:pt x="1464719" y="2347031"/>
                  </a:lnTo>
                  <a:lnTo>
                    <a:pt x="1373156" y="2361005"/>
                  </a:lnTo>
                  <a:lnTo>
                    <a:pt x="1343719" y="2362492"/>
                  </a:lnTo>
                  <a:lnTo>
                    <a:pt x="1307651" y="2517594"/>
                  </a:lnTo>
                  <a:lnTo>
                    <a:pt x="1260000" y="2520000"/>
                  </a:lnTo>
                  <a:lnTo>
                    <a:pt x="1212350" y="2517594"/>
                  </a:lnTo>
                  <a:lnTo>
                    <a:pt x="1176282" y="2362492"/>
                  </a:lnTo>
                  <a:lnTo>
                    <a:pt x="1146845" y="2361005"/>
                  </a:lnTo>
                  <a:lnTo>
                    <a:pt x="1055281" y="2347031"/>
                  </a:lnTo>
                  <a:lnTo>
                    <a:pt x="980177" y="2487745"/>
                  </a:lnTo>
                  <a:lnTo>
                    <a:pt x="888429" y="2464154"/>
                  </a:lnTo>
                  <a:lnTo>
                    <a:pt x="893788" y="2303382"/>
                  </a:lnTo>
                  <a:lnTo>
                    <a:pt x="829215" y="2279748"/>
                  </a:lnTo>
                  <a:lnTo>
                    <a:pt x="781257" y="2256645"/>
                  </a:lnTo>
                  <a:lnTo>
                    <a:pt x="671642" y="2373818"/>
                  </a:lnTo>
                  <a:lnTo>
                    <a:pt x="659409" y="2367925"/>
                  </a:lnTo>
                  <a:lnTo>
                    <a:pt x="589826" y="2325652"/>
                  </a:lnTo>
                  <a:lnTo>
                    <a:pt x="635990" y="2173796"/>
                  </a:lnTo>
                  <a:lnTo>
                    <a:pt x="556024" y="2113998"/>
                  </a:lnTo>
                  <a:lnTo>
                    <a:pt x="539414" y="2098902"/>
                  </a:lnTo>
                  <a:lnTo>
                    <a:pt x="404324" y="2183018"/>
                  </a:lnTo>
                  <a:lnTo>
                    <a:pt x="369046" y="2150955"/>
                  </a:lnTo>
                  <a:lnTo>
                    <a:pt x="336983" y="2115677"/>
                  </a:lnTo>
                  <a:lnTo>
                    <a:pt x="421099" y="1980586"/>
                  </a:lnTo>
                  <a:lnTo>
                    <a:pt x="406002" y="1963976"/>
                  </a:lnTo>
                  <a:lnTo>
                    <a:pt x="346205" y="1884010"/>
                  </a:lnTo>
                  <a:lnTo>
                    <a:pt x="194348" y="1930174"/>
                  </a:lnTo>
                  <a:lnTo>
                    <a:pt x="152075" y="1860591"/>
                  </a:lnTo>
                  <a:lnTo>
                    <a:pt x="146183" y="1848358"/>
                  </a:lnTo>
                  <a:lnTo>
                    <a:pt x="263355" y="1738743"/>
                  </a:lnTo>
                  <a:lnTo>
                    <a:pt x="240253" y="1690785"/>
                  </a:lnTo>
                  <a:lnTo>
                    <a:pt x="216619" y="1626212"/>
                  </a:lnTo>
                  <a:lnTo>
                    <a:pt x="55847" y="1631572"/>
                  </a:lnTo>
                  <a:lnTo>
                    <a:pt x="32256" y="1539823"/>
                  </a:lnTo>
                  <a:lnTo>
                    <a:pt x="172969" y="1464719"/>
                  </a:lnTo>
                  <a:lnTo>
                    <a:pt x="158995" y="1373156"/>
                  </a:lnTo>
                  <a:lnTo>
                    <a:pt x="157509" y="1343719"/>
                  </a:lnTo>
                  <a:lnTo>
                    <a:pt x="2406" y="1307650"/>
                  </a:lnTo>
                  <a:lnTo>
                    <a:pt x="0" y="1260000"/>
                  </a:lnTo>
                  <a:lnTo>
                    <a:pt x="2406" y="1212350"/>
                  </a:lnTo>
                  <a:lnTo>
                    <a:pt x="157509" y="1176282"/>
                  </a:lnTo>
                  <a:lnTo>
                    <a:pt x="158995" y="1146845"/>
                  </a:lnTo>
                  <a:lnTo>
                    <a:pt x="172969" y="1055281"/>
                  </a:lnTo>
                  <a:lnTo>
                    <a:pt x="32256" y="980177"/>
                  </a:lnTo>
                  <a:lnTo>
                    <a:pt x="55847" y="888428"/>
                  </a:lnTo>
                  <a:lnTo>
                    <a:pt x="216619" y="893788"/>
                  </a:lnTo>
                  <a:lnTo>
                    <a:pt x="240253" y="829215"/>
                  </a:lnTo>
                  <a:lnTo>
                    <a:pt x="263355" y="781257"/>
                  </a:lnTo>
                  <a:lnTo>
                    <a:pt x="146183" y="671642"/>
                  </a:lnTo>
                  <a:lnTo>
                    <a:pt x="152075" y="659409"/>
                  </a:lnTo>
                  <a:lnTo>
                    <a:pt x="194348" y="589826"/>
                  </a:lnTo>
                  <a:lnTo>
                    <a:pt x="346205" y="635990"/>
                  </a:lnTo>
                  <a:lnTo>
                    <a:pt x="406002" y="556024"/>
                  </a:lnTo>
                  <a:lnTo>
                    <a:pt x="421099" y="539414"/>
                  </a:lnTo>
                  <a:lnTo>
                    <a:pt x="336983" y="404324"/>
                  </a:lnTo>
                  <a:lnTo>
                    <a:pt x="369046" y="369046"/>
                  </a:lnTo>
                  <a:lnTo>
                    <a:pt x="404324" y="336982"/>
                  </a:lnTo>
                  <a:lnTo>
                    <a:pt x="539414" y="421098"/>
                  </a:lnTo>
                  <a:lnTo>
                    <a:pt x="556024" y="406002"/>
                  </a:lnTo>
                  <a:lnTo>
                    <a:pt x="635990" y="346205"/>
                  </a:lnTo>
                  <a:lnTo>
                    <a:pt x="589826" y="194348"/>
                  </a:lnTo>
                  <a:lnTo>
                    <a:pt x="659409" y="152075"/>
                  </a:lnTo>
                  <a:lnTo>
                    <a:pt x="671642" y="146182"/>
                  </a:lnTo>
                  <a:lnTo>
                    <a:pt x="781257" y="263355"/>
                  </a:lnTo>
                  <a:lnTo>
                    <a:pt x="829215" y="240253"/>
                  </a:lnTo>
                  <a:lnTo>
                    <a:pt x="893788" y="216619"/>
                  </a:lnTo>
                  <a:lnTo>
                    <a:pt x="888429" y="55847"/>
                  </a:lnTo>
                  <a:lnTo>
                    <a:pt x="980177" y="32256"/>
                  </a:lnTo>
                  <a:lnTo>
                    <a:pt x="1055281" y="172969"/>
                  </a:lnTo>
                  <a:lnTo>
                    <a:pt x="1146845" y="158995"/>
                  </a:lnTo>
                  <a:lnTo>
                    <a:pt x="1176282" y="157509"/>
                  </a:lnTo>
                  <a:lnTo>
                    <a:pt x="1212351" y="2406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accent3"/>
                </a:gs>
                <a:gs pos="80000">
                  <a:schemeClr val="accent3">
                    <a:lumMod val="50000"/>
                  </a:schemeClr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>
                <a:solidFill>
                  <a:schemeClr val="accent1"/>
                </a:solidFill>
              </a:endParaRPr>
            </a:p>
          </p:txBody>
        </p:sp>
        <p:sp>
          <p:nvSpPr>
            <p:cNvPr id="79" name="Круг: прозрачная заливка 78">
              <a:extLst>
                <a:ext uri="{FF2B5EF4-FFF2-40B4-BE49-F238E27FC236}">
                  <a16:creationId xmlns:a16="http://schemas.microsoft.com/office/drawing/2014/main" id="{4CAE7AD7-6358-4732-8825-FCDE2BBFCFD6}"/>
                </a:ext>
              </a:extLst>
            </p:cNvPr>
            <p:cNvSpPr/>
            <p:nvPr/>
          </p:nvSpPr>
          <p:spPr>
            <a:xfrm>
              <a:off x="5117250" y="2450250"/>
              <a:ext cx="1957500" cy="1957500"/>
            </a:xfrm>
            <a:prstGeom prst="donut">
              <a:avLst>
                <a:gd name="adj" fmla="val 3194"/>
              </a:avLst>
            </a:prstGeom>
            <a:gradFill flip="none" rotWithShape="1">
              <a:gsLst>
                <a:gs pos="20000">
                  <a:schemeClr val="accent3"/>
                </a:gs>
                <a:gs pos="80000">
                  <a:schemeClr val="accent3">
                    <a:lumMod val="50000"/>
                  </a:schemeClr>
                </a:gs>
              </a:gsLst>
              <a:lin ang="17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1"/>
                </a:solidFill>
              </a:endParaRPr>
            </a:p>
          </p:txBody>
        </p:sp>
        <p:sp>
          <p:nvSpPr>
            <p:cNvPr id="80" name="Овал 79">
              <a:extLst>
                <a:ext uri="{FF2B5EF4-FFF2-40B4-BE49-F238E27FC236}">
                  <a16:creationId xmlns:a16="http://schemas.microsoft.com/office/drawing/2014/main" id="{2EC01B14-D76B-4061-B59F-490F7344D194}"/>
                </a:ext>
              </a:extLst>
            </p:cNvPr>
            <p:cNvSpPr/>
            <p:nvPr/>
          </p:nvSpPr>
          <p:spPr>
            <a:xfrm>
              <a:off x="5173500" y="2506500"/>
              <a:ext cx="1845000" cy="1845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5080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1"/>
                </a:solidFill>
              </a:endParaRPr>
            </a:p>
          </p:txBody>
        </p:sp>
        <p:sp>
          <p:nvSpPr>
            <p:cNvPr id="81" name="Круг: прозрачная заливка 80">
              <a:extLst>
                <a:ext uri="{FF2B5EF4-FFF2-40B4-BE49-F238E27FC236}">
                  <a16:creationId xmlns:a16="http://schemas.microsoft.com/office/drawing/2014/main" id="{5583F649-6B0A-49CD-A58E-E91E5AC8764E}"/>
                </a:ext>
              </a:extLst>
            </p:cNvPr>
            <p:cNvSpPr/>
            <p:nvPr/>
          </p:nvSpPr>
          <p:spPr>
            <a:xfrm>
              <a:off x="5173500" y="2506500"/>
              <a:ext cx="1845000" cy="1845000"/>
            </a:xfrm>
            <a:prstGeom prst="donut">
              <a:avLst>
                <a:gd name="adj" fmla="val 3194"/>
              </a:avLst>
            </a:prstGeom>
            <a:gradFill flip="none" rotWithShape="1">
              <a:gsLst>
                <a:gs pos="20000">
                  <a:schemeClr val="accent3"/>
                </a:gs>
                <a:gs pos="80000">
                  <a:schemeClr val="accent3">
                    <a:lumMod val="50000"/>
                  </a:schemeClr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1"/>
                </a:solidFill>
              </a:endParaRPr>
            </a:p>
          </p:txBody>
        </p:sp>
      </p:grpSp>
      <p:grpSp>
        <p:nvGrpSpPr>
          <p:cNvPr id="140" name="Группа 139">
            <a:extLst>
              <a:ext uri="{FF2B5EF4-FFF2-40B4-BE49-F238E27FC236}">
                <a16:creationId xmlns:a16="http://schemas.microsoft.com/office/drawing/2014/main" id="{176E69BA-4C30-423A-9E8B-92C937AEA5CD}"/>
              </a:ext>
            </a:extLst>
          </p:cNvPr>
          <p:cNvGrpSpPr/>
          <p:nvPr/>
        </p:nvGrpSpPr>
        <p:grpSpPr>
          <a:xfrm>
            <a:off x="6895663" y="3580884"/>
            <a:ext cx="2025000" cy="2025000"/>
            <a:chOff x="4836000" y="2169000"/>
            <a:chExt cx="2520000" cy="2520000"/>
          </a:xfrm>
        </p:grpSpPr>
        <p:sp>
          <p:nvSpPr>
            <p:cNvPr id="141" name="Овал 140">
              <a:extLst>
                <a:ext uri="{FF2B5EF4-FFF2-40B4-BE49-F238E27FC236}">
                  <a16:creationId xmlns:a16="http://schemas.microsoft.com/office/drawing/2014/main" id="{A80B48C0-B2C9-4BFF-8D0C-F54F50D7C49D}"/>
                </a:ext>
              </a:extLst>
            </p:cNvPr>
            <p:cNvSpPr/>
            <p:nvPr/>
          </p:nvSpPr>
          <p:spPr>
            <a:xfrm>
              <a:off x="5117250" y="2450250"/>
              <a:ext cx="1957500" cy="19575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1"/>
                </a:solidFill>
              </a:endParaRPr>
            </a:p>
          </p:txBody>
        </p:sp>
        <p:sp>
          <p:nvSpPr>
            <p:cNvPr id="142" name="Полилиния: фигура 141">
              <a:extLst>
                <a:ext uri="{FF2B5EF4-FFF2-40B4-BE49-F238E27FC236}">
                  <a16:creationId xmlns:a16="http://schemas.microsoft.com/office/drawing/2014/main" id="{BF385D1A-B606-4271-8F54-45DF5D29CF2C}"/>
                </a:ext>
              </a:extLst>
            </p:cNvPr>
            <p:cNvSpPr/>
            <p:nvPr/>
          </p:nvSpPr>
          <p:spPr>
            <a:xfrm>
              <a:off x="4836000" y="2169000"/>
              <a:ext cx="2520000" cy="2520000"/>
            </a:xfrm>
            <a:custGeom>
              <a:avLst/>
              <a:gdLst>
                <a:gd name="connsiteX0" fmla="*/ 1260000 w 2520000"/>
                <a:gd name="connsiteY0" fmla="*/ 0 h 2520000"/>
                <a:gd name="connsiteX1" fmla="*/ 1307651 w 2520000"/>
                <a:gd name="connsiteY1" fmla="*/ 2406 h 2520000"/>
                <a:gd name="connsiteX2" fmla="*/ 1343719 w 2520000"/>
                <a:gd name="connsiteY2" fmla="*/ 157509 h 2520000"/>
                <a:gd name="connsiteX3" fmla="*/ 1373156 w 2520000"/>
                <a:gd name="connsiteY3" fmla="*/ 158995 h 2520000"/>
                <a:gd name="connsiteX4" fmla="*/ 1464719 w 2520000"/>
                <a:gd name="connsiteY4" fmla="*/ 172969 h 2520000"/>
                <a:gd name="connsiteX5" fmla="*/ 1539823 w 2520000"/>
                <a:gd name="connsiteY5" fmla="*/ 32256 h 2520000"/>
                <a:gd name="connsiteX6" fmla="*/ 1631572 w 2520000"/>
                <a:gd name="connsiteY6" fmla="*/ 55847 h 2520000"/>
                <a:gd name="connsiteX7" fmla="*/ 1626212 w 2520000"/>
                <a:gd name="connsiteY7" fmla="*/ 216619 h 2520000"/>
                <a:gd name="connsiteX8" fmla="*/ 1690785 w 2520000"/>
                <a:gd name="connsiteY8" fmla="*/ 240253 h 2520000"/>
                <a:gd name="connsiteX9" fmla="*/ 1738743 w 2520000"/>
                <a:gd name="connsiteY9" fmla="*/ 263355 h 2520000"/>
                <a:gd name="connsiteX10" fmla="*/ 1848358 w 2520000"/>
                <a:gd name="connsiteY10" fmla="*/ 146182 h 2520000"/>
                <a:gd name="connsiteX11" fmla="*/ 1860591 w 2520000"/>
                <a:gd name="connsiteY11" fmla="*/ 152075 h 2520000"/>
                <a:gd name="connsiteX12" fmla="*/ 1930174 w 2520000"/>
                <a:gd name="connsiteY12" fmla="*/ 194348 h 2520000"/>
                <a:gd name="connsiteX13" fmla="*/ 1884010 w 2520000"/>
                <a:gd name="connsiteY13" fmla="*/ 346205 h 2520000"/>
                <a:gd name="connsiteX14" fmla="*/ 1963976 w 2520000"/>
                <a:gd name="connsiteY14" fmla="*/ 406002 h 2520000"/>
                <a:gd name="connsiteX15" fmla="*/ 1980587 w 2520000"/>
                <a:gd name="connsiteY15" fmla="*/ 421098 h 2520000"/>
                <a:gd name="connsiteX16" fmla="*/ 2115676 w 2520000"/>
                <a:gd name="connsiteY16" fmla="*/ 336982 h 2520000"/>
                <a:gd name="connsiteX17" fmla="*/ 2150955 w 2520000"/>
                <a:gd name="connsiteY17" fmla="*/ 369046 h 2520000"/>
                <a:gd name="connsiteX18" fmla="*/ 2183018 w 2520000"/>
                <a:gd name="connsiteY18" fmla="*/ 404324 h 2520000"/>
                <a:gd name="connsiteX19" fmla="*/ 2098902 w 2520000"/>
                <a:gd name="connsiteY19" fmla="*/ 539414 h 2520000"/>
                <a:gd name="connsiteX20" fmla="*/ 2113998 w 2520000"/>
                <a:gd name="connsiteY20" fmla="*/ 556024 h 2520000"/>
                <a:gd name="connsiteX21" fmla="*/ 2173796 w 2520000"/>
                <a:gd name="connsiteY21" fmla="*/ 635990 h 2520000"/>
                <a:gd name="connsiteX22" fmla="*/ 2325652 w 2520000"/>
                <a:gd name="connsiteY22" fmla="*/ 589826 h 2520000"/>
                <a:gd name="connsiteX23" fmla="*/ 2367925 w 2520000"/>
                <a:gd name="connsiteY23" fmla="*/ 659409 h 2520000"/>
                <a:gd name="connsiteX24" fmla="*/ 2373818 w 2520000"/>
                <a:gd name="connsiteY24" fmla="*/ 671642 h 2520000"/>
                <a:gd name="connsiteX25" fmla="*/ 2256645 w 2520000"/>
                <a:gd name="connsiteY25" fmla="*/ 781257 h 2520000"/>
                <a:gd name="connsiteX26" fmla="*/ 2279748 w 2520000"/>
                <a:gd name="connsiteY26" fmla="*/ 829215 h 2520000"/>
                <a:gd name="connsiteX27" fmla="*/ 2303382 w 2520000"/>
                <a:gd name="connsiteY27" fmla="*/ 893788 h 2520000"/>
                <a:gd name="connsiteX28" fmla="*/ 2464154 w 2520000"/>
                <a:gd name="connsiteY28" fmla="*/ 888428 h 2520000"/>
                <a:gd name="connsiteX29" fmla="*/ 2487745 w 2520000"/>
                <a:gd name="connsiteY29" fmla="*/ 980177 h 2520000"/>
                <a:gd name="connsiteX30" fmla="*/ 2347031 w 2520000"/>
                <a:gd name="connsiteY30" fmla="*/ 1055281 h 2520000"/>
                <a:gd name="connsiteX31" fmla="*/ 2361005 w 2520000"/>
                <a:gd name="connsiteY31" fmla="*/ 1146845 h 2520000"/>
                <a:gd name="connsiteX32" fmla="*/ 2362492 w 2520000"/>
                <a:gd name="connsiteY32" fmla="*/ 1176282 h 2520000"/>
                <a:gd name="connsiteX33" fmla="*/ 2517594 w 2520000"/>
                <a:gd name="connsiteY33" fmla="*/ 1212350 h 2520000"/>
                <a:gd name="connsiteX34" fmla="*/ 2520000 w 2520000"/>
                <a:gd name="connsiteY34" fmla="*/ 1260000 h 2520000"/>
                <a:gd name="connsiteX35" fmla="*/ 2517594 w 2520000"/>
                <a:gd name="connsiteY35" fmla="*/ 1307651 h 2520000"/>
                <a:gd name="connsiteX36" fmla="*/ 2362492 w 2520000"/>
                <a:gd name="connsiteY36" fmla="*/ 1343719 h 2520000"/>
                <a:gd name="connsiteX37" fmla="*/ 2361005 w 2520000"/>
                <a:gd name="connsiteY37" fmla="*/ 1373156 h 2520000"/>
                <a:gd name="connsiteX38" fmla="*/ 2347031 w 2520000"/>
                <a:gd name="connsiteY38" fmla="*/ 1464719 h 2520000"/>
                <a:gd name="connsiteX39" fmla="*/ 2487745 w 2520000"/>
                <a:gd name="connsiteY39" fmla="*/ 1539823 h 2520000"/>
                <a:gd name="connsiteX40" fmla="*/ 2464154 w 2520000"/>
                <a:gd name="connsiteY40" fmla="*/ 1631572 h 2520000"/>
                <a:gd name="connsiteX41" fmla="*/ 2303382 w 2520000"/>
                <a:gd name="connsiteY41" fmla="*/ 1626212 h 2520000"/>
                <a:gd name="connsiteX42" fmla="*/ 2279748 w 2520000"/>
                <a:gd name="connsiteY42" fmla="*/ 1690785 h 2520000"/>
                <a:gd name="connsiteX43" fmla="*/ 2256645 w 2520000"/>
                <a:gd name="connsiteY43" fmla="*/ 1738743 h 2520000"/>
                <a:gd name="connsiteX44" fmla="*/ 2373818 w 2520000"/>
                <a:gd name="connsiteY44" fmla="*/ 1848358 h 2520000"/>
                <a:gd name="connsiteX45" fmla="*/ 2367925 w 2520000"/>
                <a:gd name="connsiteY45" fmla="*/ 1860591 h 2520000"/>
                <a:gd name="connsiteX46" fmla="*/ 2325652 w 2520000"/>
                <a:gd name="connsiteY46" fmla="*/ 1930174 h 2520000"/>
                <a:gd name="connsiteX47" fmla="*/ 2173796 w 2520000"/>
                <a:gd name="connsiteY47" fmla="*/ 1884010 h 2520000"/>
                <a:gd name="connsiteX48" fmla="*/ 2113998 w 2520000"/>
                <a:gd name="connsiteY48" fmla="*/ 1963976 h 2520000"/>
                <a:gd name="connsiteX49" fmla="*/ 2098902 w 2520000"/>
                <a:gd name="connsiteY49" fmla="*/ 1980586 h 2520000"/>
                <a:gd name="connsiteX50" fmla="*/ 2183018 w 2520000"/>
                <a:gd name="connsiteY50" fmla="*/ 2115676 h 2520000"/>
                <a:gd name="connsiteX51" fmla="*/ 2150955 w 2520000"/>
                <a:gd name="connsiteY51" fmla="*/ 2150955 h 2520000"/>
                <a:gd name="connsiteX52" fmla="*/ 2115676 w 2520000"/>
                <a:gd name="connsiteY52" fmla="*/ 2183018 h 2520000"/>
                <a:gd name="connsiteX53" fmla="*/ 1980586 w 2520000"/>
                <a:gd name="connsiteY53" fmla="*/ 2098902 h 2520000"/>
                <a:gd name="connsiteX54" fmla="*/ 1963976 w 2520000"/>
                <a:gd name="connsiteY54" fmla="*/ 2113998 h 2520000"/>
                <a:gd name="connsiteX55" fmla="*/ 1884011 w 2520000"/>
                <a:gd name="connsiteY55" fmla="*/ 2173796 h 2520000"/>
                <a:gd name="connsiteX56" fmla="*/ 1930175 w 2520000"/>
                <a:gd name="connsiteY56" fmla="*/ 2325652 h 2520000"/>
                <a:gd name="connsiteX57" fmla="*/ 1860591 w 2520000"/>
                <a:gd name="connsiteY57" fmla="*/ 2367925 h 2520000"/>
                <a:gd name="connsiteX58" fmla="*/ 1848358 w 2520000"/>
                <a:gd name="connsiteY58" fmla="*/ 2373818 h 2520000"/>
                <a:gd name="connsiteX59" fmla="*/ 1738743 w 2520000"/>
                <a:gd name="connsiteY59" fmla="*/ 2256645 h 2520000"/>
                <a:gd name="connsiteX60" fmla="*/ 1690785 w 2520000"/>
                <a:gd name="connsiteY60" fmla="*/ 2279748 h 2520000"/>
                <a:gd name="connsiteX61" fmla="*/ 1626212 w 2520000"/>
                <a:gd name="connsiteY61" fmla="*/ 2303382 h 2520000"/>
                <a:gd name="connsiteX62" fmla="*/ 1631572 w 2520000"/>
                <a:gd name="connsiteY62" fmla="*/ 2464154 h 2520000"/>
                <a:gd name="connsiteX63" fmla="*/ 1539823 w 2520000"/>
                <a:gd name="connsiteY63" fmla="*/ 2487745 h 2520000"/>
                <a:gd name="connsiteX64" fmla="*/ 1464719 w 2520000"/>
                <a:gd name="connsiteY64" fmla="*/ 2347031 h 2520000"/>
                <a:gd name="connsiteX65" fmla="*/ 1373156 w 2520000"/>
                <a:gd name="connsiteY65" fmla="*/ 2361005 h 2520000"/>
                <a:gd name="connsiteX66" fmla="*/ 1343719 w 2520000"/>
                <a:gd name="connsiteY66" fmla="*/ 2362492 h 2520000"/>
                <a:gd name="connsiteX67" fmla="*/ 1307651 w 2520000"/>
                <a:gd name="connsiteY67" fmla="*/ 2517594 h 2520000"/>
                <a:gd name="connsiteX68" fmla="*/ 1260000 w 2520000"/>
                <a:gd name="connsiteY68" fmla="*/ 2520000 h 2520000"/>
                <a:gd name="connsiteX69" fmla="*/ 1212350 w 2520000"/>
                <a:gd name="connsiteY69" fmla="*/ 2517594 h 2520000"/>
                <a:gd name="connsiteX70" fmla="*/ 1176282 w 2520000"/>
                <a:gd name="connsiteY70" fmla="*/ 2362492 h 2520000"/>
                <a:gd name="connsiteX71" fmla="*/ 1146845 w 2520000"/>
                <a:gd name="connsiteY71" fmla="*/ 2361005 h 2520000"/>
                <a:gd name="connsiteX72" fmla="*/ 1055281 w 2520000"/>
                <a:gd name="connsiteY72" fmla="*/ 2347031 h 2520000"/>
                <a:gd name="connsiteX73" fmla="*/ 980177 w 2520000"/>
                <a:gd name="connsiteY73" fmla="*/ 2487745 h 2520000"/>
                <a:gd name="connsiteX74" fmla="*/ 888429 w 2520000"/>
                <a:gd name="connsiteY74" fmla="*/ 2464154 h 2520000"/>
                <a:gd name="connsiteX75" fmla="*/ 893788 w 2520000"/>
                <a:gd name="connsiteY75" fmla="*/ 2303382 h 2520000"/>
                <a:gd name="connsiteX76" fmla="*/ 829215 w 2520000"/>
                <a:gd name="connsiteY76" fmla="*/ 2279748 h 2520000"/>
                <a:gd name="connsiteX77" fmla="*/ 781257 w 2520000"/>
                <a:gd name="connsiteY77" fmla="*/ 2256645 h 2520000"/>
                <a:gd name="connsiteX78" fmla="*/ 671642 w 2520000"/>
                <a:gd name="connsiteY78" fmla="*/ 2373818 h 2520000"/>
                <a:gd name="connsiteX79" fmla="*/ 659409 w 2520000"/>
                <a:gd name="connsiteY79" fmla="*/ 2367925 h 2520000"/>
                <a:gd name="connsiteX80" fmla="*/ 589826 w 2520000"/>
                <a:gd name="connsiteY80" fmla="*/ 2325652 h 2520000"/>
                <a:gd name="connsiteX81" fmla="*/ 635990 w 2520000"/>
                <a:gd name="connsiteY81" fmla="*/ 2173796 h 2520000"/>
                <a:gd name="connsiteX82" fmla="*/ 556024 w 2520000"/>
                <a:gd name="connsiteY82" fmla="*/ 2113998 h 2520000"/>
                <a:gd name="connsiteX83" fmla="*/ 539414 w 2520000"/>
                <a:gd name="connsiteY83" fmla="*/ 2098902 h 2520000"/>
                <a:gd name="connsiteX84" fmla="*/ 404324 w 2520000"/>
                <a:gd name="connsiteY84" fmla="*/ 2183018 h 2520000"/>
                <a:gd name="connsiteX85" fmla="*/ 369046 w 2520000"/>
                <a:gd name="connsiteY85" fmla="*/ 2150955 h 2520000"/>
                <a:gd name="connsiteX86" fmla="*/ 336983 w 2520000"/>
                <a:gd name="connsiteY86" fmla="*/ 2115677 h 2520000"/>
                <a:gd name="connsiteX87" fmla="*/ 421099 w 2520000"/>
                <a:gd name="connsiteY87" fmla="*/ 1980586 h 2520000"/>
                <a:gd name="connsiteX88" fmla="*/ 406002 w 2520000"/>
                <a:gd name="connsiteY88" fmla="*/ 1963976 h 2520000"/>
                <a:gd name="connsiteX89" fmla="*/ 346205 w 2520000"/>
                <a:gd name="connsiteY89" fmla="*/ 1884010 h 2520000"/>
                <a:gd name="connsiteX90" fmla="*/ 194348 w 2520000"/>
                <a:gd name="connsiteY90" fmla="*/ 1930174 h 2520000"/>
                <a:gd name="connsiteX91" fmla="*/ 152075 w 2520000"/>
                <a:gd name="connsiteY91" fmla="*/ 1860591 h 2520000"/>
                <a:gd name="connsiteX92" fmla="*/ 146183 w 2520000"/>
                <a:gd name="connsiteY92" fmla="*/ 1848358 h 2520000"/>
                <a:gd name="connsiteX93" fmla="*/ 263355 w 2520000"/>
                <a:gd name="connsiteY93" fmla="*/ 1738743 h 2520000"/>
                <a:gd name="connsiteX94" fmla="*/ 240253 w 2520000"/>
                <a:gd name="connsiteY94" fmla="*/ 1690785 h 2520000"/>
                <a:gd name="connsiteX95" fmla="*/ 216619 w 2520000"/>
                <a:gd name="connsiteY95" fmla="*/ 1626212 h 2520000"/>
                <a:gd name="connsiteX96" fmla="*/ 55847 w 2520000"/>
                <a:gd name="connsiteY96" fmla="*/ 1631572 h 2520000"/>
                <a:gd name="connsiteX97" fmla="*/ 32256 w 2520000"/>
                <a:gd name="connsiteY97" fmla="*/ 1539823 h 2520000"/>
                <a:gd name="connsiteX98" fmla="*/ 172969 w 2520000"/>
                <a:gd name="connsiteY98" fmla="*/ 1464719 h 2520000"/>
                <a:gd name="connsiteX99" fmla="*/ 158995 w 2520000"/>
                <a:gd name="connsiteY99" fmla="*/ 1373156 h 2520000"/>
                <a:gd name="connsiteX100" fmla="*/ 157509 w 2520000"/>
                <a:gd name="connsiteY100" fmla="*/ 1343719 h 2520000"/>
                <a:gd name="connsiteX101" fmla="*/ 2406 w 2520000"/>
                <a:gd name="connsiteY101" fmla="*/ 1307650 h 2520000"/>
                <a:gd name="connsiteX102" fmla="*/ 0 w 2520000"/>
                <a:gd name="connsiteY102" fmla="*/ 1260000 h 2520000"/>
                <a:gd name="connsiteX103" fmla="*/ 2406 w 2520000"/>
                <a:gd name="connsiteY103" fmla="*/ 1212350 h 2520000"/>
                <a:gd name="connsiteX104" fmla="*/ 157509 w 2520000"/>
                <a:gd name="connsiteY104" fmla="*/ 1176282 h 2520000"/>
                <a:gd name="connsiteX105" fmla="*/ 158995 w 2520000"/>
                <a:gd name="connsiteY105" fmla="*/ 1146845 h 2520000"/>
                <a:gd name="connsiteX106" fmla="*/ 172969 w 2520000"/>
                <a:gd name="connsiteY106" fmla="*/ 1055281 h 2520000"/>
                <a:gd name="connsiteX107" fmla="*/ 32256 w 2520000"/>
                <a:gd name="connsiteY107" fmla="*/ 980177 h 2520000"/>
                <a:gd name="connsiteX108" fmla="*/ 55847 w 2520000"/>
                <a:gd name="connsiteY108" fmla="*/ 888428 h 2520000"/>
                <a:gd name="connsiteX109" fmla="*/ 216619 w 2520000"/>
                <a:gd name="connsiteY109" fmla="*/ 893788 h 2520000"/>
                <a:gd name="connsiteX110" fmla="*/ 240253 w 2520000"/>
                <a:gd name="connsiteY110" fmla="*/ 829215 h 2520000"/>
                <a:gd name="connsiteX111" fmla="*/ 263355 w 2520000"/>
                <a:gd name="connsiteY111" fmla="*/ 781257 h 2520000"/>
                <a:gd name="connsiteX112" fmla="*/ 146183 w 2520000"/>
                <a:gd name="connsiteY112" fmla="*/ 671642 h 2520000"/>
                <a:gd name="connsiteX113" fmla="*/ 152075 w 2520000"/>
                <a:gd name="connsiteY113" fmla="*/ 659409 h 2520000"/>
                <a:gd name="connsiteX114" fmla="*/ 194348 w 2520000"/>
                <a:gd name="connsiteY114" fmla="*/ 589826 h 2520000"/>
                <a:gd name="connsiteX115" fmla="*/ 346205 w 2520000"/>
                <a:gd name="connsiteY115" fmla="*/ 635990 h 2520000"/>
                <a:gd name="connsiteX116" fmla="*/ 406002 w 2520000"/>
                <a:gd name="connsiteY116" fmla="*/ 556024 h 2520000"/>
                <a:gd name="connsiteX117" fmla="*/ 421099 w 2520000"/>
                <a:gd name="connsiteY117" fmla="*/ 539414 h 2520000"/>
                <a:gd name="connsiteX118" fmla="*/ 336983 w 2520000"/>
                <a:gd name="connsiteY118" fmla="*/ 404324 h 2520000"/>
                <a:gd name="connsiteX119" fmla="*/ 369046 w 2520000"/>
                <a:gd name="connsiteY119" fmla="*/ 369046 h 2520000"/>
                <a:gd name="connsiteX120" fmla="*/ 404324 w 2520000"/>
                <a:gd name="connsiteY120" fmla="*/ 336982 h 2520000"/>
                <a:gd name="connsiteX121" fmla="*/ 539414 w 2520000"/>
                <a:gd name="connsiteY121" fmla="*/ 421098 h 2520000"/>
                <a:gd name="connsiteX122" fmla="*/ 556024 w 2520000"/>
                <a:gd name="connsiteY122" fmla="*/ 406002 h 2520000"/>
                <a:gd name="connsiteX123" fmla="*/ 635990 w 2520000"/>
                <a:gd name="connsiteY123" fmla="*/ 346205 h 2520000"/>
                <a:gd name="connsiteX124" fmla="*/ 589826 w 2520000"/>
                <a:gd name="connsiteY124" fmla="*/ 194348 h 2520000"/>
                <a:gd name="connsiteX125" fmla="*/ 659409 w 2520000"/>
                <a:gd name="connsiteY125" fmla="*/ 152075 h 2520000"/>
                <a:gd name="connsiteX126" fmla="*/ 671642 w 2520000"/>
                <a:gd name="connsiteY126" fmla="*/ 146182 h 2520000"/>
                <a:gd name="connsiteX127" fmla="*/ 781257 w 2520000"/>
                <a:gd name="connsiteY127" fmla="*/ 263355 h 2520000"/>
                <a:gd name="connsiteX128" fmla="*/ 829215 w 2520000"/>
                <a:gd name="connsiteY128" fmla="*/ 240253 h 2520000"/>
                <a:gd name="connsiteX129" fmla="*/ 893788 w 2520000"/>
                <a:gd name="connsiteY129" fmla="*/ 216619 h 2520000"/>
                <a:gd name="connsiteX130" fmla="*/ 888429 w 2520000"/>
                <a:gd name="connsiteY130" fmla="*/ 55847 h 2520000"/>
                <a:gd name="connsiteX131" fmla="*/ 980177 w 2520000"/>
                <a:gd name="connsiteY131" fmla="*/ 32256 h 2520000"/>
                <a:gd name="connsiteX132" fmla="*/ 1055281 w 2520000"/>
                <a:gd name="connsiteY132" fmla="*/ 172969 h 2520000"/>
                <a:gd name="connsiteX133" fmla="*/ 1146845 w 2520000"/>
                <a:gd name="connsiteY133" fmla="*/ 158995 h 2520000"/>
                <a:gd name="connsiteX134" fmla="*/ 1176282 w 2520000"/>
                <a:gd name="connsiteY134" fmla="*/ 157509 h 2520000"/>
                <a:gd name="connsiteX135" fmla="*/ 1212351 w 2520000"/>
                <a:gd name="connsiteY135" fmla="*/ 2406 h 25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</a:cxnLst>
              <a:rect l="l" t="t" r="r" b="b"/>
              <a:pathLst>
                <a:path w="2520000" h="2520000">
                  <a:moveTo>
                    <a:pt x="1260000" y="0"/>
                  </a:moveTo>
                  <a:lnTo>
                    <a:pt x="1307651" y="2406"/>
                  </a:lnTo>
                  <a:lnTo>
                    <a:pt x="1343719" y="157509"/>
                  </a:lnTo>
                  <a:lnTo>
                    <a:pt x="1373156" y="158995"/>
                  </a:lnTo>
                  <a:lnTo>
                    <a:pt x="1464719" y="172969"/>
                  </a:lnTo>
                  <a:lnTo>
                    <a:pt x="1539823" y="32256"/>
                  </a:lnTo>
                  <a:lnTo>
                    <a:pt x="1631572" y="55847"/>
                  </a:lnTo>
                  <a:lnTo>
                    <a:pt x="1626212" y="216619"/>
                  </a:lnTo>
                  <a:lnTo>
                    <a:pt x="1690785" y="240253"/>
                  </a:lnTo>
                  <a:lnTo>
                    <a:pt x="1738743" y="263355"/>
                  </a:lnTo>
                  <a:lnTo>
                    <a:pt x="1848358" y="146182"/>
                  </a:lnTo>
                  <a:lnTo>
                    <a:pt x="1860591" y="152075"/>
                  </a:lnTo>
                  <a:lnTo>
                    <a:pt x="1930174" y="194348"/>
                  </a:lnTo>
                  <a:lnTo>
                    <a:pt x="1884010" y="346205"/>
                  </a:lnTo>
                  <a:lnTo>
                    <a:pt x="1963976" y="406002"/>
                  </a:lnTo>
                  <a:lnTo>
                    <a:pt x="1980587" y="421098"/>
                  </a:lnTo>
                  <a:lnTo>
                    <a:pt x="2115676" y="336982"/>
                  </a:lnTo>
                  <a:lnTo>
                    <a:pt x="2150955" y="369046"/>
                  </a:lnTo>
                  <a:lnTo>
                    <a:pt x="2183018" y="404324"/>
                  </a:lnTo>
                  <a:lnTo>
                    <a:pt x="2098902" y="539414"/>
                  </a:lnTo>
                  <a:lnTo>
                    <a:pt x="2113998" y="556024"/>
                  </a:lnTo>
                  <a:lnTo>
                    <a:pt x="2173796" y="635990"/>
                  </a:lnTo>
                  <a:lnTo>
                    <a:pt x="2325652" y="589826"/>
                  </a:lnTo>
                  <a:lnTo>
                    <a:pt x="2367925" y="659409"/>
                  </a:lnTo>
                  <a:lnTo>
                    <a:pt x="2373818" y="671642"/>
                  </a:lnTo>
                  <a:lnTo>
                    <a:pt x="2256645" y="781257"/>
                  </a:lnTo>
                  <a:lnTo>
                    <a:pt x="2279748" y="829215"/>
                  </a:lnTo>
                  <a:lnTo>
                    <a:pt x="2303382" y="893788"/>
                  </a:lnTo>
                  <a:lnTo>
                    <a:pt x="2464154" y="888428"/>
                  </a:lnTo>
                  <a:lnTo>
                    <a:pt x="2487745" y="980177"/>
                  </a:lnTo>
                  <a:lnTo>
                    <a:pt x="2347031" y="1055281"/>
                  </a:lnTo>
                  <a:lnTo>
                    <a:pt x="2361005" y="1146845"/>
                  </a:lnTo>
                  <a:lnTo>
                    <a:pt x="2362492" y="1176282"/>
                  </a:lnTo>
                  <a:lnTo>
                    <a:pt x="2517594" y="1212350"/>
                  </a:lnTo>
                  <a:lnTo>
                    <a:pt x="2520000" y="1260000"/>
                  </a:lnTo>
                  <a:lnTo>
                    <a:pt x="2517594" y="1307651"/>
                  </a:lnTo>
                  <a:lnTo>
                    <a:pt x="2362492" y="1343719"/>
                  </a:lnTo>
                  <a:lnTo>
                    <a:pt x="2361005" y="1373156"/>
                  </a:lnTo>
                  <a:lnTo>
                    <a:pt x="2347031" y="1464719"/>
                  </a:lnTo>
                  <a:lnTo>
                    <a:pt x="2487745" y="1539823"/>
                  </a:lnTo>
                  <a:lnTo>
                    <a:pt x="2464154" y="1631572"/>
                  </a:lnTo>
                  <a:lnTo>
                    <a:pt x="2303382" y="1626212"/>
                  </a:lnTo>
                  <a:lnTo>
                    <a:pt x="2279748" y="1690785"/>
                  </a:lnTo>
                  <a:lnTo>
                    <a:pt x="2256645" y="1738743"/>
                  </a:lnTo>
                  <a:lnTo>
                    <a:pt x="2373818" y="1848358"/>
                  </a:lnTo>
                  <a:lnTo>
                    <a:pt x="2367925" y="1860591"/>
                  </a:lnTo>
                  <a:lnTo>
                    <a:pt x="2325652" y="1930174"/>
                  </a:lnTo>
                  <a:lnTo>
                    <a:pt x="2173796" y="1884010"/>
                  </a:lnTo>
                  <a:lnTo>
                    <a:pt x="2113998" y="1963976"/>
                  </a:lnTo>
                  <a:lnTo>
                    <a:pt x="2098902" y="1980586"/>
                  </a:lnTo>
                  <a:lnTo>
                    <a:pt x="2183018" y="2115676"/>
                  </a:lnTo>
                  <a:lnTo>
                    <a:pt x="2150955" y="2150955"/>
                  </a:lnTo>
                  <a:lnTo>
                    <a:pt x="2115676" y="2183018"/>
                  </a:lnTo>
                  <a:lnTo>
                    <a:pt x="1980586" y="2098902"/>
                  </a:lnTo>
                  <a:lnTo>
                    <a:pt x="1963976" y="2113998"/>
                  </a:lnTo>
                  <a:lnTo>
                    <a:pt x="1884011" y="2173796"/>
                  </a:lnTo>
                  <a:lnTo>
                    <a:pt x="1930175" y="2325652"/>
                  </a:lnTo>
                  <a:lnTo>
                    <a:pt x="1860591" y="2367925"/>
                  </a:lnTo>
                  <a:lnTo>
                    <a:pt x="1848358" y="2373818"/>
                  </a:lnTo>
                  <a:lnTo>
                    <a:pt x="1738743" y="2256645"/>
                  </a:lnTo>
                  <a:lnTo>
                    <a:pt x="1690785" y="2279748"/>
                  </a:lnTo>
                  <a:lnTo>
                    <a:pt x="1626212" y="2303382"/>
                  </a:lnTo>
                  <a:lnTo>
                    <a:pt x="1631572" y="2464154"/>
                  </a:lnTo>
                  <a:lnTo>
                    <a:pt x="1539823" y="2487745"/>
                  </a:lnTo>
                  <a:lnTo>
                    <a:pt x="1464719" y="2347031"/>
                  </a:lnTo>
                  <a:lnTo>
                    <a:pt x="1373156" y="2361005"/>
                  </a:lnTo>
                  <a:lnTo>
                    <a:pt x="1343719" y="2362492"/>
                  </a:lnTo>
                  <a:lnTo>
                    <a:pt x="1307651" y="2517594"/>
                  </a:lnTo>
                  <a:lnTo>
                    <a:pt x="1260000" y="2520000"/>
                  </a:lnTo>
                  <a:lnTo>
                    <a:pt x="1212350" y="2517594"/>
                  </a:lnTo>
                  <a:lnTo>
                    <a:pt x="1176282" y="2362492"/>
                  </a:lnTo>
                  <a:lnTo>
                    <a:pt x="1146845" y="2361005"/>
                  </a:lnTo>
                  <a:lnTo>
                    <a:pt x="1055281" y="2347031"/>
                  </a:lnTo>
                  <a:lnTo>
                    <a:pt x="980177" y="2487745"/>
                  </a:lnTo>
                  <a:lnTo>
                    <a:pt x="888429" y="2464154"/>
                  </a:lnTo>
                  <a:lnTo>
                    <a:pt x="893788" y="2303382"/>
                  </a:lnTo>
                  <a:lnTo>
                    <a:pt x="829215" y="2279748"/>
                  </a:lnTo>
                  <a:lnTo>
                    <a:pt x="781257" y="2256645"/>
                  </a:lnTo>
                  <a:lnTo>
                    <a:pt x="671642" y="2373818"/>
                  </a:lnTo>
                  <a:lnTo>
                    <a:pt x="659409" y="2367925"/>
                  </a:lnTo>
                  <a:lnTo>
                    <a:pt x="589826" y="2325652"/>
                  </a:lnTo>
                  <a:lnTo>
                    <a:pt x="635990" y="2173796"/>
                  </a:lnTo>
                  <a:lnTo>
                    <a:pt x="556024" y="2113998"/>
                  </a:lnTo>
                  <a:lnTo>
                    <a:pt x="539414" y="2098902"/>
                  </a:lnTo>
                  <a:lnTo>
                    <a:pt x="404324" y="2183018"/>
                  </a:lnTo>
                  <a:lnTo>
                    <a:pt x="369046" y="2150955"/>
                  </a:lnTo>
                  <a:lnTo>
                    <a:pt x="336983" y="2115677"/>
                  </a:lnTo>
                  <a:lnTo>
                    <a:pt x="421099" y="1980586"/>
                  </a:lnTo>
                  <a:lnTo>
                    <a:pt x="406002" y="1963976"/>
                  </a:lnTo>
                  <a:lnTo>
                    <a:pt x="346205" y="1884010"/>
                  </a:lnTo>
                  <a:lnTo>
                    <a:pt x="194348" y="1930174"/>
                  </a:lnTo>
                  <a:lnTo>
                    <a:pt x="152075" y="1860591"/>
                  </a:lnTo>
                  <a:lnTo>
                    <a:pt x="146183" y="1848358"/>
                  </a:lnTo>
                  <a:lnTo>
                    <a:pt x="263355" y="1738743"/>
                  </a:lnTo>
                  <a:lnTo>
                    <a:pt x="240253" y="1690785"/>
                  </a:lnTo>
                  <a:lnTo>
                    <a:pt x="216619" y="1626212"/>
                  </a:lnTo>
                  <a:lnTo>
                    <a:pt x="55847" y="1631572"/>
                  </a:lnTo>
                  <a:lnTo>
                    <a:pt x="32256" y="1539823"/>
                  </a:lnTo>
                  <a:lnTo>
                    <a:pt x="172969" y="1464719"/>
                  </a:lnTo>
                  <a:lnTo>
                    <a:pt x="158995" y="1373156"/>
                  </a:lnTo>
                  <a:lnTo>
                    <a:pt x="157509" y="1343719"/>
                  </a:lnTo>
                  <a:lnTo>
                    <a:pt x="2406" y="1307650"/>
                  </a:lnTo>
                  <a:lnTo>
                    <a:pt x="0" y="1260000"/>
                  </a:lnTo>
                  <a:lnTo>
                    <a:pt x="2406" y="1212350"/>
                  </a:lnTo>
                  <a:lnTo>
                    <a:pt x="157509" y="1176282"/>
                  </a:lnTo>
                  <a:lnTo>
                    <a:pt x="158995" y="1146845"/>
                  </a:lnTo>
                  <a:lnTo>
                    <a:pt x="172969" y="1055281"/>
                  </a:lnTo>
                  <a:lnTo>
                    <a:pt x="32256" y="980177"/>
                  </a:lnTo>
                  <a:lnTo>
                    <a:pt x="55847" y="888428"/>
                  </a:lnTo>
                  <a:lnTo>
                    <a:pt x="216619" y="893788"/>
                  </a:lnTo>
                  <a:lnTo>
                    <a:pt x="240253" y="829215"/>
                  </a:lnTo>
                  <a:lnTo>
                    <a:pt x="263355" y="781257"/>
                  </a:lnTo>
                  <a:lnTo>
                    <a:pt x="146183" y="671642"/>
                  </a:lnTo>
                  <a:lnTo>
                    <a:pt x="152075" y="659409"/>
                  </a:lnTo>
                  <a:lnTo>
                    <a:pt x="194348" y="589826"/>
                  </a:lnTo>
                  <a:lnTo>
                    <a:pt x="346205" y="635990"/>
                  </a:lnTo>
                  <a:lnTo>
                    <a:pt x="406002" y="556024"/>
                  </a:lnTo>
                  <a:lnTo>
                    <a:pt x="421099" y="539414"/>
                  </a:lnTo>
                  <a:lnTo>
                    <a:pt x="336983" y="404324"/>
                  </a:lnTo>
                  <a:lnTo>
                    <a:pt x="369046" y="369046"/>
                  </a:lnTo>
                  <a:lnTo>
                    <a:pt x="404324" y="336982"/>
                  </a:lnTo>
                  <a:lnTo>
                    <a:pt x="539414" y="421098"/>
                  </a:lnTo>
                  <a:lnTo>
                    <a:pt x="556024" y="406002"/>
                  </a:lnTo>
                  <a:lnTo>
                    <a:pt x="635990" y="346205"/>
                  </a:lnTo>
                  <a:lnTo>
                    <a:pt x="589826" y="194348"/>
                  </a:lnTo>
                  <a:lnTo>
                    <a:pt x="659409" y="152075"/>
                  </a:lnTo>
                  <a:lnTo>
                    <a:pt x="671642" y="146182"/>
                  </a:lnTo>
                  <a:lnTo>
                    <a:pt x="781257" y="263355"/>
                  </a:lnTo>
                  <a:lnTo>
                    <a:pt x="829215" y="240253"/>
                  </a:lnTo>
                  <a:lnTo>
                    <a:pt x="893788" y="216619"/>
                  </a:lnTo>
                  <a:lnTo>
                    <a:pt x="888429" y="55847"/>
                  </a:lnTo>
                  <a:lnTo>
                    <a:pt x="980177" y="32256"/>
                  </a:lnTo>
                  <a:lnTo>
                    <a:pt x="1055281" y="172969"/>
                  </a:lnTo>
                  <a:lnTo>
                    <a:pt x="1146845" y="158995"/>
                  </a:lnTo>
                  <a:lnTo>
                    <a:pt x="1176282" y="157509"/>
                  </a:lnTo>
                  <a:lnTo>
                    <a:pt x="1212351" y="2406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accent4"/>
                </a:gs>
                <a:gs pos="80000">
                  <a:schemeClr val="accent4">
                    <a:lumMod val="50000"/>
                  </a:schemeClr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>
                <a:solidFill>
                  <a:schemeClr val="accent1"/>
                </a:solidFill>
              </a:endParaRPr>
            </a:p>
          </p:txBody>
        </p:sp>
        <p:sp>
          <p:nvSpPr>
            <p:cNvPr id="143" name="Круг: прозрачная заливка 142">
              <a:extLst>
                <a:ext uri="{FF2B5EF4-FFF2-40B4-BE49-F238E27FC236}">
                  <a16:creationId xmlns:a16="http://schemas.microsoft.com/office/drawing/2014/main" id="{8053F639-8F9E-4D5A-9443-A3FD0F1B9480}"/>
                </a:ext>
              </a:extLst>
            </p:cNvPr>
            <p:cNvSpPr/>
            <p:nvPr/>
          </p:nvSpPr>
          <p:spPr>
            <a:xfrm>
              <a:off x="5117250" y="2450250"/>
              <a:ext cx="1957500" cy="1957500"/>
            </a:xfrm>
            <a:prstGeom prst="donut">
              <a:avLst>
                <a:gd name="adj" fmla="val 3194"/>
              </a:avLst>
            </a:prstGeom>
            <a:gradFill flip="none" rotWithShape="1">
              <a:gsLst>
                <a:gs pos="20000">
                  <a:schemeClr val="accent4"/>
                </a:gs>
                <a:gs pos="80000">
                  <a:schemeClr val="accent4">
                    <a:lumMod val="50000"/>
                  </a:schemeClr>
                </a:gs>
              </a:gsLst>
              <a:lin ang="17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1"/>
                </a:solidFill>
              </a:endParaRPr>
            </a:p>
          </p:txBody>
        </p:sp>
        <p:sp>
          <p:nvSpPr>
            <p:cNvPr id="144" name="Овал 143">
              <a:extLst>
                <a:ext uri="{FF2B5EF4-FFF2-40B4-BE49-F238E27FC236}">
                  <a16:creationId xmlns:a16="http://schemas.microsoft.com/office/drawing/2014/main" id="{2B43BF72-EF7B-449A-8904-F7011F8B7063}"/>
                </a:ext>
              </a:extLst>
            </p:cNvPr>
            <p:cNvSpPr/>
            <p:nvPr/>
          </p:nvSpPr>
          <p:spPr>
            <a:xfrm>
              <a:off x="5173500" y="2506500"/>
              <a:ext cx="1845000" cy="1845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5080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1"/>
                </a:solidFill>
              </a:endParaRPr>
            </a:p>
          </p:txBody>
        </p:sp>
        <p:sp>
          <p:nvSpPr>
            <p:cNvPr id="145" name="Круг: прозрачная заливка 144">
              <a:extLst>
                <a:ext uri="{FF2B5EF4-FFF2-40B4-BE49-F238E27FC236}">
                  <a16:creationId xmlns:a16="http://schemas.microsoft.com/office/drawing/2014/main" id="{EED71D09-84D7-436E-BD3A-F40DF7FE5EA0}"/>
                </a:ext>
              </a:extLst>
            </p:cNvPr>
            <p:cNvSpPr/>
            <p:nvPr/>
          </p:nvSpPr>
          <p:spPr>
            <a:xfrm>
              <a:off x="5173500" y="2506500"/>
              <a:ext cx="1845000" cy="1845000"/>
            </a:xfrm>
            <a:prstGeom prst="donut">
              <a:avLst>
                <a:gd name="adj" fmla="val 3194"/>
              </a:avLst>
            </a:prstGeom>
            <a:gradFill flip="none" rotWithShape="1">
              <a:gsLst>
                <a:gs pos="20000">
                  <a:schemeClr val="accent4"/>
                </a:gs>
                <a:gs pos="80000">
                  <a:schemeClr val="accent4">
                    <a:lumMod val="50000"/>
                  </a:schemeClr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1"/>
                </a:solidFill>
              </a:endParaRPr>
            </a:p>
          </p:txBody>
        </p:sp>
      </p:grpSp>
      <p:grpSp>
        <p:nvGrpSpPr>
          <p:cNvPr id="146" name="Группа 145">
            <a:extLst>
              <a:ext uri="{FF2B5EF4-FFF2-40B4-BE49-F238E27FC236}">
                <a16:creationId xmlns:a16="http://schemas.microsoft.com/office/drawing/2014/main" id="{C6BB0EEA-558C-49E5-917D-EFC3EF45925E}"/>
              </a:ext>
            </a:extLst>
          </p:cNvPr>
          <p:cNvGrpSpPr/>
          <p:nvPr/>
        </p:nvGrpSpPr>
        <p:grpSpPr>
          <a:xfrm>
            <a:off x="8771783" y="2311040"/>
            <a:ext cx="2025000" cy="2025000"/>
            <a:chOff x="4836000" y="2169000"/>
            <a:chExt cx="2520000" cy="2520000"/>
          </a:xfrm>
        </p:grpSpPr>
        <p:sp>
          <p:nvSpPr>
            <p:cNvPr id="147" name="Овал 146">
              <a:extLst>
                <a:ext uri="{FF2B5EF4-FFF2-40B4-BE49-F238E27FC236}">
                  <a16:creationId xmlns:a16="http://schemas.microsoft.com/office/drawing/2014/main" id="{2442DC0C-61C7-452A-9B99-0CAE2E068F74}"/>
                </a:ext>
              </a:extLst>
            </p:cNvPr>
            <p:cNvSpPr/>
            <p:nvPr/>
          </p:nvSpPr>
          <p:spPr>
            <a:xfrm>
              <a:off x="5117250" y="2450250"/>
              <a:ext cx="1957500" cy="19575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1"/>
                </a:solidFill>
              </a:endParaRPr>
            </a:p>
          </p:txBody>
        </p:sp>
        <p:sp>
          <p:nvSpPr>
            <p:cNvPr id="148" name="Полилиния: фигура 147">
              <a:extLst>
                <a:ext uri="{FF2B5EF4-FFF2-40B4-BE49-F238E27FC236}">
                  <a16:creationId xmlns:a16="http://schemas.microsoft.com/office/drawing/2014/main" id="{85769853-2A87-462B-ABA8-438657F3A4C2}"/>
                </a:ext>
              </a:extLst>
            </p:cNvPr>
            <p:cNvSpPr/>
            <p:nvPr/>
          </p:nvSpPr>
          <p:spPr>
            <a:xfrm>
              <a:off x="4836000" y="2169000"/>
              <a:ext cx="2520000" cy="2520000"/>
            </a:xfrm>
            <a:custGeom>
              <a:avLst/>
              <a:gdLst>
                <a:gd name="connsiteX0" fmla="*/ 1260000 w 2520000"/>
                <a:gd name="connsiteY0" fmla="*/ 0 h 2520000"/>
                <a:gd name="connsiteX1" fmla="*/ 1307651 w 2520000"/>
                <a:gd name="connsiteY1" fmla="*/ 2406 h 2520000"/>
                <a:gd name="connsiteX2" fmla="*/ 1343719 w 2520000"/>
                <a:gd name="connsiteY2" fmla="*/ 157509 h 2520000"/>
                <a:gd name="connsiteX3" fmla="*/ 1373156 w 2520000"/>
                <a:gd name="connsiteY3" fmla="*/ 158995 h 2520000"/>
                <a:gd name="connsiteX4" fmla="*/ 1464719 w 2520000"/>
                <a:gd name="connsiteY4" fmla="*/ 172969 h 2520000"/>
                <a:gd name="connsiteX5" fmla="*/ 1539823 w 2520000"/>
                <a:gd name="connsiteY5" fmla="*/ 32256 h 2520000"/>
                <a:gd name="connsiteX6" fmla="*/ 1631572 w 2520000"/>
                <a:gd name="connsiteY6" fmla="*/ 55847 h 2520000"/>
                <a:gd name="connsiteX7" fmla="*/ 1626212 w 2520000"/>
                <a:gd name="connsiteY7" fmla="*/ 216619 h 2520000"/>
                <a:gd name="connsiteX8" fmla="*/ 1690785 w 2520000"/>
                <a:gd name="connsiteY8" fmla="*/ 240253 h 2520000"/>
                <a:gd name="connsiteX9" fmla="*/ 1738743 w 2520000"/>
                <a:gd name="connsiteY9" fmla="*/ 263355 h 2520000"/>
                <a:gd name="connsiteX10" fmla="*/ 1848358 w 2520000"/>
                <a:gd name="connsiteY10" fmla="*/ 146182 h 2520000"/>
                <a:gd name="connsiteX11" fmla="*/ 1860591 w 2520000"/>
                <a:gd name="connsiteY11" fmla="*/ 152075 h 2520000"/>
                <a:gd name="connsiteX12" fmla="*/ 1930174 w 2520000"/>
                <a:gd name="connsiteY12" fmla="*/ 194348 h 2520000"/>
                <a:gd name="connsiteX13" fmla="*/ 1884010 w 2520000"/>
                <a:gd name="connsiteY13" fmla="*/ 346205 h 2520000"/>
                <a:gd name="connsiteX14" fmla="*/ 1963976 w 2520000"/>
                <a:gd name="connsiteY14" fmla="*/ 406002 h 2520000"/>
                <a:gd name="connsiteX15" fmla="*/ 1980587 w 2520000"/>
                <a:gd name="connsiteY15" fmla="*/ 421098 h 2520000"/>
                <a:gd name="connsiteX16" fmla="*/ 2115676 w 2520000"/>
                <a:gd name="connsiteY16" fmla="*/ 336982 h 2520000"/>
                <a:gd name="connsiteX17" fmla="*/ 2150955 w 2520000"/>
                <a:gd name="connsiteY17" fmla="*/ 369046 h 2520000"/>
                <a:gd name="connsiteX18" fmla="*/ 2183018 w 2520000"/>
                <a:gd name="connsiteY18" fmla="*/ 404324 h 2520000"/>
                <a:gd name="connsiteX19" fmla="*/ 2098902 w 2520000"/>
                <a:gd name="connsiteY19" fmla="*/ 539414 h 2520000"/>
                <a:gd name="connsiteX20" fmla="*/ 2113998 w 2520000"/>
                <a:gd name="connsiteY20" fmla="*/ 556024 h 2520000"/>
                <a:gd name="connsiteX21" fmla="*/ 2173796 w 2520000"/>
                <a:gd name="connsiteY21" fmla="*/ 635990 h 2520000"/>
                <a:gd name="connsiteX22" fmla="*/ 2325652 w 2520000"/>
                <a:gd name="connsiteY22" fmla="*/ 589826 h 2520000"/>
                <a:gd name="connsiteX23" fmla="*/ 2367925 w 2520000"/>
                <a:gd name="connsiteY23" fmla="*/ 659409 h 2520000"/>
                <a:gd name="connsiteX24" fmla="*/ 2373818 w 2520000"/>
                <a:gd name="connsiteY24" fmla="*/ 671642 h 2520000"/>
                <a:gd name="connsiteX25" fmla="*/ 2256645 w 2520000"/>
                <a:gd name="connsiteY25" fmla="*/ 781257 h 2520000"/>
                <a:gd name="connsiteX26" fmla="*/ 2279748 w 2520000"/>
                <a:gd name="connsiteY26" fmla="*/ 829215 h 2520000"/>
                <a:gd name="connsiteX27" fmla="*/ 2303382 w 2520000"/>
                <a:gd name="connsiteY27" fmla="*/ 893788 h 2520000"/>
                <a:gd name="connsiteX28" fmla="*/ 2464154 w 2520000"/>
                <a:gd name="connsiteY28" fmla="*/ 888428 h 2520000"/>
                <a:gd name="connsiteX29" fmla="*/ 2487745 w 2520000"/>
                <a:gd name="connsiteY29" fmla="*/ 980177 h 2520000"/>
                <a:gd name="connsiteX30" fmla="*/ 2347031 w 2520000"/>
                <a:gd name="connsiteY30" fmla="*/ 1055281 h 2520000"/>
                <a:gd name="connsiteX31" fmla="*/ 2361005 w 2520000"/>
                <a:gd name="connsiteY31" fmla="*/ 1146845 h 2520000"/>
                <a:gd name="connsiteX32" fmla="*/ 2362492 w 2520000"/>
                <a:gd name="connsiteY32" fmla="*/ 1176282 h 2520000"/>
                <a:gd name="connsiteX33" fmla="*/ 2517594 w 2520000"/>
                <a:gd name="connsiteY33" fmla="*/ 1212350 h 2520000"/>
                <a:gd name="connsiteX34" fmla="*/ 2520000 w 2520000"/>
                <a:gd name="connsiteY34" fmla="*/ 1260000 h 2520000"/>
                <a:gd name="connsiteX35" fmla="*/ 2517594 w 2520000"/>
                <a:gd name="connsiteY35" fmla="*/ 1307651 h 2520000"/>
                <a:gd name="connsiteX36" fmla="*/ 2362492 w 2520000"/>
                <a:gd name="connsiteY36" fmla="*/ 1343719 h 2520000"/>
                <a:gd name="connsiteX37" fmla="*/ 2361005 w 2520000"/>
                <a:gd name="connsiteY37" fmla="*/ 1373156 h 2520000"/>
                <a:gd name="connsiteX38" fmla="*/ 2347031 w 2520000"/>
                <a:gd name="connsiteY38" fmla="*/ 1464719 h 2520000"/>
                <a:gd name="connsiteX39" fmla="*/ 2487745 w 2520000"/>
                <a:gd name="connsiteY39" fmla="*/ 1539823 h 2520000"/>
                <a:gd name="connsiteX40" fmla="*/ 2464154 w 2520000"/>
                <a:gd name="connsiteY40" fmla="*/ 1631572 h 2520000"/>
                <a:gd name="connsiteX41" fmla="*/ 2303382 w 2520000"/>
                <a:gd name="connsiteY41" fmla="*/ 1626212 h 2520000"/>
                <a:gd name="connsiteX42" fmla="*/ 2279748 w 2520000"/>
                <a:gd name="connsiteY42" fmla="*/ 1690785 h 2520000"/>
                <a:gd name="connsiteX43" fmla="*/ 2256645 w 2520000"/>
                <a:gd name="connsiteY43" fmla="*/ 1738743 h 2520000"/>
                <a:gd name="connsiteX44" fmla="*/ 2373818 w 2520000"/>
                <a:gd name="connsiteY44" fmla="*/ 1848358 h 2520000"/>
                <a:gd name="connsiteX45" fmla="*/ 2367925 w 2520000"/>
                <a:gd name="connsiteY45" fmla="*/ 1860591 h 2520000"/>
                <a:gd name="connsiteX46" fmla="*/ 2325652 w 2520000"/>
                <a:gd name="connsiteY46" fmla="*/ 1930174 h 2520000"/>
                <a:gd name="connsiteX47" fmla="*/ 2173796 w 2520000"/>
                <a:gd name="connsiteY47" fmla="*/ 1884010 h 2520000"/>
                <a:gd name="connsiteX48" fmla="*/ 2113998 w 2520000"/>
                <a:gd name="connsiteY48" fmla="*/ 1963976 h 2520000"/>
                <a:gd name="connsiteX49" fmla="*/ 2098902 w 2520000"/>
                <a:gd name="connsiteY49" fmla="*/ 1980586 h 2520000"/>
                <a:gd name="connsiteX50" fmla="*/ 2183018 w 2520000"/>
                <a:gd name="connsiteY50" fmla="*/ 2115676 h 2520000"/>
                <a:gd name="connsiteX51" fmla="*/ 2150955 w 2520000"/>
                <a:gd name="connsiteY51" fmla="*/ 2150955 h 2520000"/>
                <a:gd name="connsiteX52" fmla="*/ 2115676 w 2520000"/>
                <a:gd name="connsiteY52" fmla="*/ 2183018 h 2520000"/>
                <a:gd name="connsiteX53" fmla="*/ 1980586 w 2520000"/>
                <a:gd name="connsiteY53" fmla="*/ 2098902 h 2520000"/>
                <a:gd name="connsiteX54" fmla="*/ 1963976 w 2520000"/>
                <a:gd name="connsiteY54" fmla="*/ 2113998 h 2520000"/>
                <a:gd name="connsiteX55" fmla="*/ 1884011 w 2520000"/>
                <a:gd name="connsiteY55" fmla="*/ 2173796 h 2520000"/>
                <a:gd name="connsiteX56" fmla="*/ 1930175 w 2520000"/>
                <a:gd name="connsiteY56" fmla="*/ 2325652 h 2520000"/>
                <a:gd name="connsiteX57" fmla="*/ 1860591 w 2520000"/>
                <a:gd name="connsiteY57" fmla="*/ 2367925 h 2520000"/>
                <a:gd name="connsiteX58" fmla="*/ 1848358 w 2520000"/>
                <a:gd name="connsiteY58" fmla="*/ 2373818 h 2520000"/>
                <a:gd name="connsiteX59" fmla="*/ 1738743 w 2520000"/>
                <a:gd name="connsiteY59" fmla="*/ 2256645 h 2520000"/>
                <a:gd name="connsiteX60" fmla="*/ 1690785 w 2520000"/>
                <a:gd name="connsiteY60" fmla="*/ 2279748 h 2520000"/>
                <a:gd name="connsiteX61" fmla="*/ 1626212 w 2520000"/>
                <a:gd name="connsiteY61" fmla="*/ 2303382 h 2520000"/>
                <a:gd name="connsiteX62" fmla="*/ 1631572 w 2520000"/>
                <a:gd name="connsiteY62" fmla="*/ 2464154 h 2520000"/>
                <a:gd name="connsiteX63" fmla="*/ 1539823 w 2520000"/>
                <a:gd name="connsiteY63" fmla="*/ 2487745 h 2520000"/>
                <a:gd name="connsiteX64" fmla="*/ 1464719 w 2520000"/>
                <a:gd name="connsiteY64" fmla="*/ 2347031 h 2520000"/>
                <a:gd name="connsiteX65" fmla="*/ 1373156 w 2520000"/>
                <a:gd name="connsiteY65" fmla="*/ 2361005 h 2520000"/>
                <a:gd name="connsiteX66" fmla="*/ 1343719 w 2520000"/>
                <a:gd name="connsiteY66" fmla="*/ 2362492 h 2520000"/>
                <a:gd name="connsiteX67" fmla="*/ 1307651 w 2520000"/>
                <a:gd name="connsiteY67" fmla="*/ 2517594 h 2520000"/>
                <a:gd name="connsiteX68" fmla="*/ 1260000 w 2520000"/>
                <a:gd name="connsiteY68" fmla="*/ 2520000 h 2520000"/>
                <a:gd name="connsiteX69" fmla="*/ 1212350 w 2520000"/>
                <a:gd name="connsiteY69" fmla="*/ 2517594 h 2520000"/>
                <a:gd name="connsiteX70" fmla="*/ 1176282 w 2520000"/>
                <a:gd name="connsiteY70" fmla="*/ 2362492 h 2520000"/>
                <a:gd name="connsiteX71" fmla="*/ 1146845 w 2520000"/>
                <a:gd name="connsiteY71" fmla="*/ 2361005 h 2520000"/>
                <a:gd name="connsiteX72" fmla="*/ 1055281 w 2520000"/>
                <a:gd name="connsiteY72" fmla="*/ 2347031 h 2520000"/>
                <a:gd name="connsiteX73" fmla="*/ 980177 w 2520000"/>
                <a:gd name="connsiteY73" fmla="*/ 2487745 h 2520000"/>
                <a:gd name="connsiteX74" fmla="*/ 888429 w 2520000"/>
                <a:gd name="connsiteY74" fmla="*/ 2464154 h 2520000"/>
                <a:gd name="connsiteX75" fmla="*/ 893788 w 2520000"/>
                <a:gd name="connsiteY75" fmla="*/ 2303382 h 2520000"/>
                <a:gd name="connsiteX76" fmla="*/ 829215 w 2520000"/>
                <a:gd name="connsiteY76" fmla="*/ 2279748 h 2520000"/>
                <a:gd name="connsiteX77" fmla="*/ 781257 w 2520000"/>
                <a:gd name="connsiteY77" fmla="*/ 2256645 h 2520000"/>
                <a:gd name="connsiteX78" fmla="*/ 671642 w 2520000"/>
                <a:gd name="connsiteY78" fmla="*/ 2373818 h 2520000"/>
                <a:gd name="connsiteX79" fmla="*/ 659409 w 2520000"/>
                <a:gd name="connsiteY79" fmla="*/ 2367925 h 2520000"/>
                <a:gd name="connsiteX80" fmla="*/ 589826 w 2520000"/>
                <a:gd name="connsiteY80" fmla="*/ 2325652 h 2520000"/>
                <a:gd name="connsiteX81" fmla="*/ 635990 w 2520000"/>
                <a:gd name="connsiteY81" fmla="*/ 2173796 h 2520000"/>
                <a:gd name="connsiteX82" fmla="*/ 556024 w 2520000"/>
                <a:gd name="connsiteY82" fmla="*/ 2113998 h 2520000"/>
                <a:gd name="connsiteX83" fmla="*/ 539414 w 2520000"/>
                <a:gd name="connsiteY83" fmla="*/ 2098902 h 2520000"/>
                <a:gd name="connsiteX84" fmla="*/ 404324 w 2520000"/>
                <a:gd name="connsiteY84" fmla="*/ 2183018 h 2520000"/>
                <a:gd name="connsiteX85" fmla="*/ 369046 w 2520000"/>
                <a:gd name="connsiteY85" fmla="*/ 2150955 h 2520000"/>
                <a:gd name="connsiteX86" fmla="*/ 336983 w 2520000"/>
                <a:gd name="connsiteY86" fmla="*/ 2115677 h 2520000"/>
                <a:gd name="connsiteX87" fmla="*/ 421099 w 2520000"/>
                <a:gd name="connsiteY87" fmla="*/ 1980586 h 2520000"/>
                <a:gd name="connsiteX88" fmla="*/ 406002 w 2520000"/>
                <a:gd name="connsiteY88" fmla="*/ 1963976 h 2520000"/>
                <a:gd name="connsiteX89" fmla="*/ 346205 w 2520000"/>
                <a:gd name="connsiteY89" fmla="*/ 1884010 h 2520000"/>
                <a:gd name="connsiteX90" fmla="*/ 194348 w 2520000"/>
                <a:gd name="connsiteY90" fmla="*/ 1930174 h 2520000"/>
                <a:gd name="connsiteX91" fmla="*/ 152075 w 2520000"/>
                <a:gd name="connsiteY91" fmla="*/ 1860591 h 2520000"/>
                <a:gd name="connsiteX92" fmla="*/ 146183 w 2520000"/>
                <a:gd name="connsiteY92" fmla="*/ 1848358 h 2520000"/>
                <a:gd name="connsiteX93" fmla="*/ 263355 w 2520000"/>
                <a:gd name="connsiteY93" fmla="*/ 1738743 h 2520000"/>
                <a:gd name="connsiteX94" fmla="*/ 240253 w 2520000"/>
                <a:gd name="connsiteY94" fmla="*/ 1690785 h 2520000"/>
                <a:gd name="connsiteX95" fmla="*/ 216619 w 2520000"/>
                <a:gd name="connsiteY95" fmla="*/ 1626212 h 2520000"/>
                <a:gd name="connsiteX96" fmla="*/ 55847 w 2520000"/>
                <a:gd name="connsiteY96" fmla="*/ 1631572 h 2520000"/>
                <a:gd name="connsiteX97" fmla="*/ 32256 w 2520000"/>
                <a:gd name="connsiteY97" fmla="*/ 1539823 h 2520000"/>
                <a:gd name="connsiteX98" fmla="*/ 172969 w 2520000"/>
                <a:gd name="connsiteY98" fmla="*/ 1464719 h 2520000"/>
                <a:gd name="connsiteX99" fmla="*/ 158995 w 2520000"/>
                <a:gd name="connsiteY99" fmla="*/ 1373156 h 2520000"/>
                <a:gd name="connsiteX100" fmla="*/ 157509 w 2520000"/>
                <a:gd name="connsiteY100" fmla="*/ 1343719 h 2520000"/>
                <a:gd name="connsiteX101" fmla="*/ 2406 w 2520000"/>
                <a:gd name="connsiteY101" fmla="*/ 1307650 h 2520000"/>
                <a:gd name="connsiteX102" fmla="*/ 0 w 2520000"/>
                <a:gd name="connsiteY102" fmla="*/ 1260000 h 2520000"/>
                <a:gd name="connsiteX103" fmla="*/ 2406 w 2520000"/>
                <a:gd name="connsiteY103" fmla="*/ 1212350 h 2520000"/>
                <a:gd name="connsiteX104" fmla="*/ 157509 w 2520000"/>
                <a:gd name="connsiteY104" fmla="*/ 1176282 h 2520000"/>
                <a:gd name="connsiteX105" fmla="*/ 158995 w 2520000"/>
                <a:gd name="connsiteY105" fmla="*/ 1146845 h 2520000"/>
                <a:gd name="connsiteX106" fmla="*/ 172969 w 2520000"/>
                <a:gd name="connsiteY106" fmla="*/ 1055281 h 2520000"/>
                <a:gd name="connsiteX107" fmla="*/ 32256 w 2520000"/>
                <a:gd name="connsiteY107" fmla="*/ 980177 h 2520000"/>
                <a:gd name="connsiteX108" fmla="*/ 55847 w 2520000"/>
                <a:gd name="connsiteY108" fmla="*/ 888428 h 2520000"/>
                <a:gd name="connsiteX109" fmla="*/ 216619 w 2520000"/>
                <a:gd name="connsiteY109" fmla="*/ 893788 h 2520000"/>
                <a:gd name="connsiteX110" fmla="*/ 240253 w 2520000"/>
                <a:gd name="connsiteY110" fmla="*/ 829215 h 2520000"/>
                <a:gd name="connsiteX111" fmla="*/ 263355 w 2520000"/>
                <a:gd name="connsiteY111" fmla="*/ 781257 h 2520000"/>
                <a:gd name="connsiteX112" fmla="*/ 146183 w 2520000"/>
                <a:gd name="connsiteY112" fmla="*/ 671642 h 2520000"/>
                <a:gd name="connsiteX113" fmla="*/ 152075 w 2520000"/>
                <a:gd name="connsiteY113" fmla="*/ 659409 h 2520000"/>
                <a:gd name="connsiteX114" fmla="*/ 194348 w 2520000"/>
                <a:gd name="connsiteY114" fmla="*/ 589826 h 2520000"/>
                <a:gd name="connsiteX115" fmla="*/ 346205 w 2520000"/>
                <a:gd name="connsiteY115" fmla="*/ 635990 h 2520000"/>
                <a:gd name="connsiteX116" fmla="*/ 406002 w 2520000"/>
                <a:gd name="connsiteY116" fmla="*/ 556024 h 2520000"/>
                <a:gd name="connsiteX117" fmla="*/ 421099 w 2520000"/>
                <a:gd name="connsiteY117" fmla="*/ 539414 h 2520000"/>
                <a:gd name="connsiteX118" fmla="*/ 336983 w 2520000"/>
                <a:gd name="connsiteY118" fmla="*/ 404324 h 2520000"/>
                <a:gd name="connsiteX119" fmla="*/ 369046 w 2520000"/>
                <a:gd name="connsiteY119" fmla="*/ 369046 h 2520000"/>
                <a:gd name="connsiteX120" fmla="*/ 404324 w 2520000"/>
                <a:gd name="connsiteY120" fmla="*/ 336982 h 2520000"/>
                <a:gd name="connsiteX121" fmla="*/ 539414 w 2520000"/>
                <a:gd name="connsiteY121" fmla="*/ 421098 h 2520000"/>
                <a:gd name="connsiteX122" fmla="*/ 556024 w 2520000"/>
                <a:gd name="connsiteY122" fmla="*/ 406002 h 2520000"/>
                <a:gd name="connsiteX123" fmla="*/ 635990 w 2520000"/>
                <a:gd name="connsiteY123" fmla="*/ 346205 h 2520000"/>
                <a:gd name="connsiteX124" fmla="*/ 589826 w 2520000"/>
                <a:gd name="connsiteY124" fmla="*/ 194348 h 2520000"/>
                <a:gd name="connsiteX125" fmla="*/ 659409 w 2520000"/>
                <a:gd name="connsiteY125" fmla="*/ 152075 h 2520000"/>
                <a:gd name="connsiteX126" fmla="*/ 671642 w 2520000"/>
                <a:gd name="connsiteY126" fmla="*/ 146182 h 2520000"/>
                <a:gd name="connsiteX127" fmla="*/ 781257 w 2520000"/>
                <a:gd name="connsiteY127" fmla="*/ 263355 h 2520000"/>
                <a:gd name="connsiteX128" fmla="*/ 829215 w 2520000"/>
                <a:gd name="connsiteY128" fmla="*/ 240253 h 2520000"/>
                <a:gd name="connsiteX129" fmla="*/ 893788 w 2520000"/>
                <a:gd name="connsiteY129" fmla="*/ 216619 h 2520000"/>
                <a:gd name="connsiteX130" fmla="*/ 888429 w 2520000"/>
                <a:gd name="connsiteY130" fmla="*/ 55847 h 2520000"/>
                <a:gd name="connsiteX131" fmla="*/ 980177 w 2520000"/>
                <a:gd name="connsiteY131" fmla="*/ 32256 h 2520000"/>
                <a:gd name="connsiteX132" fmla="*/ 1055281 w 2520000"/>
                <a:gd name="connsiteY132" fmla="*/ 172969 h 2520000"/>
                <a:gd name="connsiteX133" fmla="*/ 1146845 w 2520000"/>
                <a:gd name="connsiteY133" fmla="*/ 158995 h 2520000"/>
                <a:gd name="connsiteX134" fmla="*/ 1176282 w 2520000"/>
                <a:gd name="connsiteY134" fmla="*/ 157509 h 2520000"/>
                <a:gd name="connsiteX135" fmla="*/ 1212351 w 2520000"/>
                <a:gd name="connsiteY135" fmla="*/ 2406 h 25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</a:cxnLst>
              <a:rect l="l" t="t" r="r" b="b"/>
              <a:pathLst>
                <a:path w="2520000" h="2520000">
                  <a:moveTo>
                    <a:pt x="1260000" y="0"/>
                  </a:moveTo>
                  <a:lnTo>
                    <a:pt x="1307651" y="2406"/>
                  </a:lnTo>
                  <a:lnTo>
                    <a:pt x="1343719" y="157509"/>
                  </a:lnTo>
                  <a:lnTo>
                    <a:pt x="1373156" y="158995"/>
                  </a:lnTo>
                  <a:lnTo>
                    <a:pt x="1464719" y="172969"/>
                  </a:lnTo>
                  <a:lnTo>
                    <a:pt x="1539823" y="32256"/>
                  </a:lnTo>
                  <a:lnTo>
                    <a:pt x="1631572" y="55847"/>
                  </a:lnTo>
                  <a:lnTo>
                    <a:pt x="1626212" y="216619"/>
                  </a:lnTo>
                  <a:lnTo>
                    <a:pt x="1690785" y="240253"/>
                  </a:lnTo>
                  <a:lnTo>
                    <a:pt x="1738743" y="263355"/>
                  </a:lnTo>
                  <a:lnTo>
                    <a:pt x="1848358" y="146182"/>
                  </a:lnTo>
                  <a:lnTo>
                    <a:pt x="1860591" y="152075"/>
                  </a:lnTo>
                  <a:lnTo>
                    <a:pt x="1930174" y="194348"/>
                  </a:lnTo>
                  <a:lnTo>
                    <a:pt x="1884010" y="346205"/>
                  </a:lnTo>
                  <a:lnTo>
                    <a:pt x="1963976" y="406002"/>
                  </a:lnTo>
                  <a:lnTo>
                    <a:pt x="1980587" y="421098"/>
                  </a:lnTo>
                  <a:lnTo>
                    <a:pt x="2115676" y="336982"/>
                  </a:lnTo>
                  <a:lnTo>
                    <a:pt x="2150955" y="369046"/>
                  </a:lnTo>
                  <a:lnTo>
                    <a:pt x="2183018" y="404324"/>
                  </a:lnTo>
                  <a:lnTo>
                    <a:pt x="2098902" y="539414"/>
                  </a:lnTo>
                  <a:lnTo>
                    <a:pt x="2113998" y="556024"/>
                  </a:lnTo>
                  <a:lnTo>
                    <a:pt x="2173796" y="635990"/>
                  </a:lnTo>
                  <a:lnTo>
                    <a:pt x="2325652" y="589826"/>
                  </a:lnTo>
                  <a:lnTo>
                    <a:pt x="2367925" y="659409"/>
                  </a:lnTo>
                  <a:lnTo>
                    <a:pt x="2373818" y="671642"/>
                  </a:lnTo>
                  <a:lnTo>
                    <a:pt x="2256645" y="781257"/>
                  </a:lnTo>
                  <a:lnTo>
                    <a:pt x="2279748" y="829215"/>
                  </a:lnTo>
                  <a:lnTo>
                    <a:pt x="2303382" y="893788"/>
                  </a:lnTo>
                  <a:lnTo>
                    <a:pt x="2464154" y="888428"/>
                  </a:lnTo>
                  <a:lnTo>
                    <a:pt x="2487745" y="980177"/>
                  </a:lnTo>
                  <a:lnTo>
                    <a:pt x="2347031" y="1055281"/>
                  </a:lnTo>
                  <a:lnTo>
                    <a:pt x="2361005" y="1146845"/>
                  </a:lnTo>
                  <a:lnTo>
                    <a:pt x="2362492" y="1176282"/>
                  </a:lnTo>
                  <a:lnTo>
                    <a:pt x="2517594" y="1212350"/>
                  </a:lnTo>
                  <a:lnTo>
                    <a:pt x="2520000" y="1260000"/>
                  </a:lnTo>
                  <a:lnTo>
                    <a:pt x="2517594" y="1307651"/>
                  </a:lnTo>
                  <a:lnTo>
                    <a:pt x="2362492" y="1343719"/>
                  </a:lnTo>
                  <a:lnTo>
                    <a:pt x="2361005" y="1373156"/>
                  </a:lnTo>
                  <a:lnTo>
                    <a:pt x="2347031" y="1464719"/>
                  </a:lnTo>
                  <a:lnTo>
                    <a:pt x="2487745" y="1539823"/>
                  </a:lnTo>
                  <a:lnTo>
                    <a:pt x="2464154" y="1631572"/>
                  </a:lnTo>
                  <a:lnTo>
                    <a:pt x="2303382" y="1626212"/>
                  </a:lnTo>
                  <a:lnTo>
                    <a:pt x="2279748" y="1690785"/>
                  </a:lnTo>
                  <a:lnTo>
                    <a:pt x="2256645" y="1738743"/>
                  </a:lnTo>
                  <a:lnTo>
                    <a:pt x="2373818" y="1848358"/>
                  </a:lnTo>
                  <a:lnTo>
                    <a:pt x="2367925" y="1860591"/>
                  </a:lnTo>
                  <a:lnTo>
                    <a:pt x="2325652" y="1930174"/>
                  </a:lnTo>
                  <a:lnTo>
                    <a:pt x="2173796" y="1884010"/>
                  </a:lnTo>
                  <a:lnTo>
                    <a:pt x="2113998" y="1963976"/>
                  </a:lnTo>
                  <a:lnTo>
                    <a:pt x="2098902" y="1980586"/>
                  </a:lnTo>
                  <a:lnTo>
                    <a:pt x="2183018" y="2115676"/>
                  </a:lnTo>
                  <a:lnTo>
                    <a:pt x="2150955" y="2150955"/>
                  </a:lnTo>
                  <a:lnTo>
                    <a:pt x="2115676" y="2183018"/>
                  </a:lnTo>
                  <a:lnTo>
                    <a:pt x="1980586" y="2098902"/>
                  </a:lnTo>
                  <a:lnTo>
                    <a:pt x="1963976" y="2113998"/>
                  </a:lnTo>
                  <a:lnTo>
                    <a:pt x="1884011" y="2173796"/>
                  </a:lnTo>
                  <a:lnTo>
                    <a:pt x="1930175" y="2325652"/>
                  </a:lnTo>
                  <a:lnTo>
                    <a:pt x="1860591" y="2367925"/>
                  </a:lnTo>
                  <a:lnTo>
                    <a:pt x="1848358" y="2373818"/>
                  </a:lnTo>
                  <a:lnTo>
                    <a:pt x="1738743" y="2256645"/>
                  </a:lnTo>
                  <a:lnTo>
                    <a:pt x="1690785" y="2279748"/>
                  </a:lnTo>
                  <a:lnTo>
                    <a:pt x="1626212" y="2303382"/>
                  </a:lnTo>
                  <a:lnTo>
                    <a:pt x="1631572" y="2464154"/>
                  </a:lnTo>
                  <a:lnTo>
                    <a:pt x="1539823" y="2487745"/>
                  </a:lnTo>
                  <a:lnTo>
                    <a:pt x="1464719" y="2347031"/>
                  </a:lnTo>
                  <a:lnTo>
                    <a:pt x="1373156" y="2361005"/>
                  </a:lnTo>
                  <a:lnTo>
                    <a:pt x="1343719" y="2362492"/>
                  </a:lnTo>
                  <a:lnTo>
                    <a:pt x="1307651" y="2517594"/>
                  </a:lnTo>
                  <a:lnTo>
                    <a:pt x="1260000" y="2520000"/>
                  </a:lnTo>
                  <a:lnTo>
                    <a:pt x="1212350" y="2517594"/>
                  </a:lnTo>
                  <a:lnTo>
                    <a:pt x="1176282" y="2362492"/>
                  </a:lnTo>
                  <a:lnTo>
                    <a:pt x="1146845" y="2361005"/>
                  </a:lnTo>
                  <a:lnTo>
                    <a:pt x="1055281" y="2347031"/>
                  </a:lnTo>
                  <a:lnTo>
                    <a:pt x="980177" y="2487745"/>
                  </a:lnTo>
                  <a:lnTo>
                    <a:pt x="888429" y="2464154"/>
                  </a:lnTo>
                  <a:lnTo>
                    <a:pt x="893788" y="2303382"/>
                  </a:lnTo>
                  <a:lnTo>
                    <a:pt x="829215" y="2279748"/>
                  </a:lnTo>
                  <a:lnTo>
                    <a:pt x="781257" y="2256645"/>
                  </a:lnTo>
                  <a:lnTo>
                    <a:pt x="671642" y="2373818"/>
                  </a:lnTo>
                  <a:lnTo>
                    <a:pt x="659409" y="2367925"/>
                  </a:lnTo>
                  <a:lnTo>
                    <a:pt x="589826" y="2325652"/>
                  </a:lnTo>
                  <a:lnTo>
                    <a:pt x="635990" y="2173796"/>
                  </a:lnTo>
                  <a:lnTo>
                    <a:pt x="556024" y="2113998"/>
                  </a:lnTo>
                  <a:lnTo>
                    <a:pt x="539414" y="2098902"/>
                  </a:lnTo>
                  <a:lnTo>
                    <a:pt x="404324" y="2183018"/>
                  </a:lnTo>
                  <a:lnTo>
                    <a:pt x="369046" y="2150955"/>
                  </a:lnTo>
                  <a:lnTo>
                    <a:pt x="336983" y="2115677"/>
                  </a:lnTo>
                  <a:lnTo>
                    <a:pt x="421099" y="1980586"/>
                  </a:lnTo>
                  <a:lnTo>
                    <a:pt x="406002" y="1963976"/>
                  </a:lnTo>
                  <a:lnTo>
                    <a:pt x="346205" y="1884010"/>
                  </a:lnTo>
                  <a:lnTo>
                    <a:pt x="194348" y="1930174"/>
                  </a:lnTo>
                  <a:lnTo>
                    <a:pt x="152075" y="1860591"/>
                  </a:lnTo>
                  <a:lnTo>
                    <a:pt x="146183" y="1848358"/>
                  </a:lnTo>
                  <a:lnTo>
                    <a:pt x="263355" y="1738743"/>
                  </a:lnTo>
                  <a:lnTo>
                    <a:pt x="240253" y="1690785"/>
                  </a:lnTo>
                  <a:lnTo>
                    <a:pt x="216619" y="1626212"/>
                  </a:lnTo>
                  <a:lnTo>
                    <a:pt x="55847" y="1631572"/>
                  </a:lnTo>
                  <a:lnTo>
                    <a:pt x="32256" y="1539823"/>
                  </a:lnTo>
                  <a:lnTo>
                    <a:pt x="172969" y="1464719"/>
                  </a:lnTo>
                  <a:lnTo>
                    <a:pt x="158995" y="1373156"/>
                  </a:lnTo>
                  <a:lnTo>
                    <a:pt x="157509" y="1343719"/>
                  </a:lnTo>
                  <a:lnTo>
                    <a:pt x="2406" y="1307650"/>
                  </a:lnTo>
                  <a:lnTo>
                    <a:pt x="0" y="1260000"/>
                  </a:lnTo>
                  <a:lnTo>
                    <a:pt x="2406" y="1212350"/>
                  </a:lnTo>
                  <a:lnTo>
                    <a:pt x="157509" y="1176282"/>
                  </a:lnTo>
                  <a:lnTo>
                    <a:pt x="158995" y="1146845"/>
                  </a:lnTo>
                  <a:lnTo>
                    <a:pt x="172969" y="1055281"/>
                  </a:lnTo>
                  <a:lnTo>
                    <a:pt x="32256" y="980177"/>
                  </a:lnTo>
                  <a:lnTo>
                    <a:pt x="55847" y="888428"/>
                  </a:lnTo>
                  <a:lnTo>
                    <a:pt x="216619" y="893788"/>
                  </a:lnTo>
                  <a:lnTo>
                    <a:pt x="240253" y="829215"/>
                  </a:lnTo>
                  <a:lnTo>
                    <a:pt x="263355" y="781257"/>
                  </a:lnTo>
                  <a:lnTo>
                    <a:pt x="146183" y="671642"/>
                  </a:lnTo>
                  <a:lnTo>
                    <a:pt x="152075" y="659409"/>
                  </a:lnTo>
                  <a:lnTo>
                    <a:pt x="194348" y="589826"/>
                  </a:lnTo>
                  <a:lnTo>
                    <a:pt x="346205" y="635990"/>
                  </a:lnTo>
                  <a:lnTo>
                    <a:pt x="406002" y="556024"/>
                  </a:lnTo>
                  <a:lnTo>
                    <a:pt x="421099" y="539414"/>
                  </a:lnTo>
                  <a:lnTo>
                    <a:pt x="336983" y="404324"/>
                  </a:lnTo>
                  <a:lnTo>
                    <a:pt x="369046" y="369046"/>
                  </a:lnTo>
                  <a:lnTo>
                    <a:pt x="404324" y="336982"/>
                  </a:lnTo>
                  <a:lnTo>
                    <a:pt x="539414" y="421098"/>
                  </a:lnTo>
                  <a:lnTo>
                    <a:pt x="556024" y="406002"/>
                  </a:lnTo>
                  <a:lnTo>
                    <a:pt x="635990" y="346205"/>
                  </a:lnTo>
                  <a:lnTo>
                    <a:pt x="589826" y="194348"/>
                  </a:lnTo>
                  <a:lnTo>
                    <a:pt x="659409" y="152075"/>
                  </a:lnTo>
                  <a:lnTo>
                    <a:pt x="671642" y="146182"/>
                  </a:lnTo>
                  <a:lnTo>
                    <a:pt x="781257" y="263355"/>
                  </a:lnTo>
                  <a:lnTo>
                    <a:pt x="829215" y="240253"/>
                  </a:lnTo>
                  <a:lnTo>
                    <a:pt x="893788" y="216619"/>
                  </a:lnTo>
                  <a:lnTo>
                    <a:pt x="888429" y="55847"/>
                  </a:lnTo>
                  <a:lnTo>
                    <a:pt x="980177" y="32256"/>
                  </a:lnTo>
                  <a:lnTo>
                    <a:pt x="1055281" y="172969"/>
                  </a:lnTo>
                  <a:lnTo>
                    <a:pt x="1146845" y="158995"/>
                  </a:lnTo>
                  <a:lnTo>
                    <a:pt x="1176282" y="157509"/>
                  </a:lnTo>
                  <a:lnTo>
                    <a:pt x="1212351" y="2406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accent5"/>
                </a:gs>
                <a:gs pos="80000">
                  <a:schemeClr val="accent5">
                    <a:lumMod val="50000"/>
                  </a:schemeClr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>
                <a:solidFill>
                  <a:schemeClr val="accent1"/>
                </a:solidFill>
              </a:endParaRPr>
            </a:p>
          </p:txBody>
        </p:sp>
        <p:sp>
          <p:nvSpPr>
            <p:cNvPr id="149" name="Круг: прозрачная заливка 148">
              <a:extLst>
                <a:ext uri="{FF2B5EF4-FFF2-40B4-BE49-F238E27FC236}">
                  <a16:creationId xmlns:a16="http://schemas.microsoft.com/office/drawing/2014/main" id="{9DD14A18-83BD-4D79-ADB9-76414EF64C2D}"/>
                </a:ext>
              </a:extLst>
            </p:cNvPr>
            <p:cNvSpPr/>
            <p:nvPr/>
          </p:nvSpPr>
          <p:spPr>
            <a:xfrm>
              <a:off x="5117250" y="2450250"/>
              <a:ext cx="1957500" cy="1957500"/>
            </a:xfrm>
            <a:prstGeom prst="donut">
              <a:avLst>
                <a:gd name="adj" fmla="val 3194"/>
              </a:avLst>
            </a:prstGeom>
            <a:gradFill flip="none" rotWithShape="1">
              <a:gsLst>
                <a:gs pos="20000">
                  <a:schemeClr val="accent5"/>
                </a:gs>
                <a:gs pos="80000">
                  <a:schemeClr val="accent5">
                    <a:lumMod val="50000"/>
                  </a:schemeClr>
                </a:gs>
              </a:gsLst>
              <a:lin ang="17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1"/>
                </a:solidFill>
              </a:endParaRPr>
            </a:p>
          </p:txBody>
        </p:sp>
        <p:sp>
          <p:nvSpPr>
            <p:cNvPr id="150" name="Овал 149">
              <a:extLst>
                <a:ext uri="{FF2B5EF4-FFF2-40B4-BE49-F238E27FC236}">
                  <a16:creationId xmlns:a16="http://schemas.microsoft.com/office/drawing/2014/main" id="{C156D575-A79F-4B62-86B4-C4FFECAC4279}"/>
                </a:ext>
              </a:extLst>
            </p:cNvPr>
            <p:cNvSpPr/>
            <p:nvPr/>
          </p:nvSpPr>
          <p:spPr>
            <a:xfrm>
              <a:off x="5173500" y="2506500"/>
              <a:ext cx="1845000" cy="1845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5080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1"/>
                </a:solidFill>
              </a:endParaRPr>
            </a:p>
          </p:txBody>
        </p:sp>
        <p:sp>
          <p:nvSpPr>
            <p:cNvPr id="151" name="Круг: прозрачная заливка 150">
              <a:extLst>
                <a:ext uri="{FF2B5EF4-FFF2-40B4-BE49-F238E27FC236}">
                  <a16:creationId xmlns:a16="http://schemas.microsoft.com/office/drawing/2014/main" id="{72AC6449-43A9-4859-BE55-EEAEE958D2EA}"/>
                </a:ext>
              </a:extLst>
            </p:cNvPr>
            <p:cNvSpPr/>
            <p:nvPr/>
          </p:nvSpPr>
          <p:spPr>
            <a:xfrm>
              <a:off x="5173500" y="2506500"/>
              <a:ext cx="1845000" cy="1845000"/>
            </a:xfrm>
            <a:prstGeom prst="donut">
              <a:avLst>
                <a:gd name="adj" fmla="val 3194"/>
              </a:avLst>
            </a:prstGeom>
            <a:gradFill flip="none" rotWithShape="1">
              <a:gsLst>
                <a:gs pos="20000">
                  <a:schemeClr val="accent5"/>
                </a:gs>
                <a:gs pos="80000">
                  <a:schemeClr val="accent5">
                    <a:lumMod val="50000"/>
                  </a:schemeClr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1"/>
                </a:solidFill>
              </a:endParaRPr>
            </a:p>
          </p:txBody>
        </p:sp>
      </p:grpSp>
      <p:sp>
        <p:nvSpPr>
          <p:cNvPr id="152" name="Прямоугольник 151">
            <a:extLst>
              <a:ext uri="{FF2B5EF4-FFF2-40B4-BE49-F238E27FC236}">
                <a16:creationId xmlns:a16="http://schemas.microsoft.com/office/drawing/2014/main" id="{FD8AEFAB-721C-4A51-875C-C5FED4DEE3CB}"/>
              </a:ext>
            </a:extLst>
          </p:cNvPr>
          <p:cNvSpPr/>
          <p:nvPr/>
        </p:nvSpPr>
        <p:spPr>
          <a:xfrm>
            <a:off x="1316513" y="4746420"/>
            <a:ext cx="17989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>
                <a:solidFill>
                  <a:schemeClr val="accent1"/>
                </a:solidFill>
              </a:rPr>
              <a:t>Lorem</a:t>
            </a:r>
            <a:r>
              <a:rPr lang="ru-RU" sz="1400" dirty="0">
                <a:solidFill>
                  <a:schemeClr val="accent1"/>
                </a:solidFill>
              </a:rPr>
              <a:t> </a:t>
            </a:r>
            <a:r>
              <a:rPr lang="ru-RU" sz="1400" dirty="0" err="1">
                <a:solidFill>
                  <a:schemeClr val="accent1"/>
                </a:solidFill>
              </a:rPr>
              <a:t>ipsum</a:t>
            </a:r>
            <a:r>
              <a:rPr lang="ru-RU" sz="1400" dirty="0">
                <a:solidFill>
                  <a:schemeClr val="accent1"/>
                </a:solidFill>
              </a:rPr>
              <a:t> </a:t>
            </a:r>
            <a:r>
              <a:rPr lang="ru-RU" sz="1400" dirty="0" err="1">
                <a:solidFill>
                  <a:schemeClr val="accent1"/>
                </a:solidFill>
              </a:rPr>
              <a:t>dolor</a:t>
            </a:r>
            <a:r>
              <a:rPr lang="ru-RU" sz="1400" dirty="0">
                <a:solidFill>
                  <a:schemeClr val="accent1"/>
                </a:solidFill>
              </a:rPr>
              <a:t> </a:t>
            </a:r>
            <a:r>
              <a:rPr lang="ru-RU" sz="1400" dirty="0" err="1">
                <a:solidFill>
                  <a:schemeClr val="accent1"/>
                </a:solidFill>
              </a:rPr>
              <a:t>sit</a:t>
            </a:r>
            <a:r>
              <a:rPr lang="ru-RU" sz="1400" dirty="0">
                <a:solidFill>
                  <a:schemeClr val="accent1"/>
                </a:solidFill>
              </a:rPr>
              <a:t> </a:t>
            </a:r>
            <a:r>
              <a:rPr lang="ru-RU" sz="1400" dirty="0" err="1">
                <a:solidFill>
                  <a:schemeClr val="accent1"/>
                </a:solidFill>
              </a:rPr>
              <a:t>amet</a:t>
            </a:r>
            <a:r>
              <a:rPr lang="ru-RU" sz="1400" dirty="0">
                <a:solidFill>
                  <a:schemeClr val="accent1"/>
                </a:solidFill>
              </a:rPr>
              <a:t>, </a:t>
            </a:r>
            <a:r>
              <a:rPr lang="ru-RU" sz="1400" dirty="0" err="1">
                <a:solidFill>
                  <a:schemeClr val="accent1"/>
                </a:solidFill>
              </a:rPr>
              <a:t>consectetur</a:t>
            </a:r>
            <a:r>
              <a:rPr lang="ru-RU" sz="1400" dirty="0">
                <a:solidFill>
                  <a:schemeClr val="accent1"/>
                </a:solidFill>
              </a:rPr>
              <a:t> </a:t>
            </a:r>
            <a:r>
              <a:rPr lang="ru-RU" sz="1400" dirty="0" err="1">
                <a:solidFill>
                  <a:schemeClr val="accent1"/>
                </a:solidFill>
              </a:rPr>
              <a:t>adipiscing</a:t>
            </a:r>
            <a:r>
              <a:rPr lang="ru-RU" sz="1400" dirty="0">
                <a:solidFill>
                  <a:schemeClr val="accent1"/>
                </a:solidFill>
              </a:rPr>
              <a:t> </a:t>
            </a:r>
            <a:r>
              <a:rPr lang="ru-RU" sz="1400" dirty="0" err="1">
                <a:solidFill>
                  <a:schemeClr val="accent1"/>
                </a:solidFill>
              </a:rPr>
              <a:t>elit</a:t>
            </a:r>
            <a:r>
              <a:rPr lang="ru-RU" sz="1400" dirty="0">
                <a:solidFill>
                  <a:schemeClr val="accent1"/>
                </a:solidFill>
              </a:rPr>
              <a:t>, </a:t>
            </a:r>
            <a:r>
              <a:rPr lang="ru-RU" sz="1400" dirty="0" err="1">
                <a:solidFill>
                  <a:schemeClr val="accent1"/>
                </a:solidFill>
              </a:rPr>
              <a:t>sed</a:t>
            </a:r>
            <a:r>
              <a:rPr lang="ru-RU" sz="1400" dirty="0">
                <a:solidFill>
                  <a:schemeClr val="accent1"/>
                </a:solidFill>
              </a:rPr>
              <a:t> </a:t>
            </a:r>
            <a:r>
              <a:rPr lang="ru-RU" sz="1400" dirty="0" err="1">
                <a:solidFill>
                  <a:schemeClr val="accent1"/>
                </a:solidFill>
              </a:rPr>
              <a:t>do</a:t>
            </a:r>
            <a:r>
              <a:rPr lang="ru-RU" sz="1400" dirty="0">
                <a:solidFill>
                  <a:schemeClr val="accent1"/>
                </a:solidFill>
              </a:rPr>
              <a:t> </a:t>
            </a:r>
            <a:r>
              <a:rPr lang="ru-RU" sz="1400" dirty="0" err="1">
                <a:solidFill>
                  <a:schemeClr val="accent1"/>
                </a:solidFill>
              </a:rPr>
              <a:t>eiusmod</a:t>
            </a:r>
            <a:r>
              <a:rPr lang="ru-RU" sz="1400" dirty="0">
                <a:solidFill>
                  <a:schemeClr val="accent1"/>
                </a:solidFill>
              </a:rPr>
              <a:t> </a:t>
            </a:r>
            <a:r>
              <a:rPr lang="ru-RU" sz="1400" dirty="0" err="1">
                <a:solidFill>
                  <a:schemeClr val="accent1"/>
                </a:solidFill>
              </a:rPr>
              <a:t>tempor</a:t>
            </a:r>
            <a:r>
              <a:rPr lang="ru-RU" sz="1400" dirty="0">
                <a:solidFill>
                  <a:schemeClr val="accent1"/>
                </a:solidFill>
              </a:rPr>
              <a:t> </a:t>
            </a:r>
            <a:r>
              <a:rPr lang="ru-RU" sz="1400" dirty="0" err="1">
                <a:solidFill>
                  <a:schemeClr val="accent1"/>
                </a:solidFill>
              </a:rPr>
              <a:t>incididunt</a:t>
            </a:r>
            <a:r>
              <a:rPr lang="ru-RU" sz="1400" dirty="0">
                <a:solidFill>
                  <a:schemeClr val="accent1"/>
                </a:solidFill>
              </a:rPr>
              <a:t> </a:t>
            </a:r>
            <a:r>
              <a:rPr lang="ru-RU" sz="1400" dirty="0" err="1">
                <a:solidFill>
                  <a:schemeClr val="accent1"/>
                </a:solidFill>
              </a:rPr>
              <a:t>ut</a:t>
            </a:r>
            <a:r>
              <a:rPr lang="ru-RU" sz="1400" dirty="0">
                <a:solidFill>
                  <a:schemeClr val="accent1"/>
                </a:solidFill>
              </a:rPr>
              <a:t> </a:t>
            </a:r>
            <a:r>
              <a:rPr lang="ru-RU" sz="1400" dirty="0" err="1">
                <a:solidFill>
                  <a:schemeClr val="accent1"/>
                </a:solidFill>
              </a:rPr>
              <a:t>labore</a:t>
            </a:r>
            <a:r>
              <a:rPr lang="ru-RU" sz="1400" dirty="0">
                <a:solidFill>
                  <a:schemeClr val="accent1"/>
                </a:solidFill>
              </a:rPr>
              <a:t> </a:t>
            </a:r>
            <a:r>
              <a:rPr lang="ru-RU" sz="1400" dirty="0" err="1">
                <a:solidFill>
                  <a:schemeClr val="accent1"/>
                </a:solidFill>
              </a:rPr>
              <a:t>et</a:t>
            </a:r>
            <a:r>
              <a:rPr lang="ru-RU" sz="1400" dirty="0">
                <a:solidFill>
                  <a:schemeClr val="accent1"/>
                </a:solidFill>
              </a:rPr>
              <a:t> </a:t>
            </a:r>
            <a:r>
              <a:rPr lang="ru-RU" sz="1400" dirty="0" err="1">
                <a:solidFill>
                  <a:schemeClr val="accent1"/>
                </a:solidFill>
              </a:rPr>
              <a:t>dolore</a:t>
            </a:r>
            <a:r>
              <a:rPr lang="ru-RU" sz="1400" dirty="0">
                <a:solidFill>
                  <a:schemeClr val="accent1"/>
                </a:solidFill>
              </a:rPr>
              <a:t> </a:t>
            </a:r>
            <a:r>
              <a:rPr lang="ru-RU" sz="1400" dirty="0" err="1">
                <a:solidFill>
                  <a:schemeClr val="accent1"/>
                </a:solidFill>
              </a:rPr>
              <a:t>magna</a:t>
            </a:r>
            <a:r>
              <a:rPr lang="ru-RU" sz="1400" dirty="0">
                <a:solidFill>
                  <a:schemeClr val="accent1"/>
                </a:solidFill>
              </a:rPr>
              <a:t> </a:t>
            </a:r>
            <a:r>
              <a:rPr lang="ru-RU" sz="1400" dirty="0" err="1">
                <a:solidFill>
                  <a:schemeClr val="accent1"/>
                </a:solidFill>
              </a:rPr>
              <a:t>aliqua</a:t>
            </a:r>
            <a:r>
              <a:rPr lang="ru-RU" sz="1400" dirty="0">
                <a:solidFill>
                  <a:schemeClr val="accent1"/>
                </a:solidFill>
              </a:rPr>
              <a:t>. </a:t>
            </a:r>
          </a:p>
        </p:txBody>
      </p:sp>
      <p:sp>
        <p:nvSpPr>
          <p:cNvPr id="153" name="Прямоугольник 152">
            <a:extLst>
              <a:ext uri="{FF2B5EF4-FFF2-40B4-BE49-F238E27FC236}">
                <a16:creationId xmlns:a16="http://schemas.microsoft.com/office/drawing/2014/main" id="{C4A11264-BE38-4906-9052-EDB133D88453}"/>
              </a:ext>
            </a:extLst>
          </p:cNvPr>
          <p:cNvSpPr/>
          <p:nvPr/>
        </p:nvSpPr>
        <p:spPr>
          <a:xfrm>
            <a:off x="1316513" y="4387094"/>
            <a:ext cx="14745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>
                <a:solidFill>
                  <a:schemeClr val="accent1"/>
                </a:solidFill>
              </a:rPr>
              <a:t>Lorem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  <a:r>
              <a:rPr lang="ru-RU" b="1" dirty="0" err="1">
                <a:solidFill>
                  <a:schemeClr val="accent1"/>
                </a:solidFill>
              </a:rPr>
              <a:t>ipsum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154" name="Прямоугольник 153">
            <a:extLst>
              <a:ext uri="{FF2B5EF4-FFF2-40B4-BE49-F238E27FC236}">
                <a16:creationId xmlns:a16="http://schemas.microsoft.com/office/drawing/2014/main" id="{ABADEF85-85EB-4EEC-8900-1761D77E9105}"/>
              </a:ext>
            </a:extLst>
          </p:cNvPr>
          <p:cNvSpPr/>
          <p:nvPr/>
        </p:nvSpPr>
        <p:spPr>
          <a:xfrm>
            <a:off x="5191394" y="4752003"/>
            <a:ext cx="17989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>
                <a:solidFill>
                  <a:schemeClr val="accent1"/>
                </a:solidFill>
              </a:rPr>
              <a:t>Lorem</a:t>
            </a:r>
            <a:r>
              <a:rPr lang="ru-RU" sz="1400" dirty="0">
                <a:solidFill>
                  <a:schemeClr val="accent1"/>
                </a:solidFill>
              </a:rPr>
              <a:t> </a:t>
            </a:r>
            <a:r>
              <a:rPr lang="ru-RU" sz="1400" dirty="0" err="1">
                <a:solidFill>
                  <a:schemeClr val="accent1"/>
                </a:solidFill>
              </a:rPr>
              <a:t>ipsum</a:t>
            </a:r>
            <a:r>
              <a:rPr lang="ru-RU" sz="1400" dirty="0">
                <a:solidFill>
                  <a:schemeClr val="accent1"/>
                </a:solidFill>
              </a:rPr>
              <a:t> </a:t>
            </a:r>
            <a:r>
              <a:rPr lang="ru-RU" sz="1400" dirty="0" err="1">
                <a:solidFill>
                  <a:schemeClr val="accent1"/>
                </a:solidFill>
              </a:rPr>
              <a:t>dolor</a:t>
            </a:r>
            <a:r>
              <a:rPr lang="ru-RU" sz="1400" dirty="0">
                <a:solidFill>
                  <a:schemeClr val="accent1"/>
                </a:solidFill>
              </a:rPr>
              <a:t> </a:t>
            </a:r>
            <a:r>
              <a:rPr lang="ru-RU" sz="1400" dirty="0" err="1">
                <a:solidFill>
                  <a:schemeClr val="accent1"/>
                </a:solidFill>
              </a:rPr>
              <a:t>sit</a:t>
            </a:r>
            <a:r>
              <a:rPr lang="ru-RU" sz="1400" dirty="0">
                <a:solidFill>
                  <a:schemeClr val="accent1"/>
                </a:solidFill>
              </a:rPr>
              <a:t> </a:t>
            </a:r>
            <a:r>
              <a:rPr lang="ru-RU" sz="1400" dirty="0" err="1">
                <a:solidFill>
                  <a:schemeClr val="accent1"/>
                </a:solidFill>
              </a:rPr>
              <a:t>amet</a:t>
            </a:r>
            <a:r>
              <a:rPr lang="ru-RU" sz="1400" dirty="0">
                <a:solidFill>
                  <a:schemeClr val="accent1"/>
                </a:solidFill>
              </a:rPr>
              <a:t>, </a:t>
            </a:r>
            <a:r>
              <a:rPr lang="ru-RU" sz="1400" dirty="0" err="1">
                <a:solidFill>
                  <a:schemeClr val="accent1"/>
                </a:solidFill>
              </a:rPr>
              <a:t>consectetur</a:t>
            </a:r>
            <a:r>
              <a:rPr lang="ru-RU" sz="1400" dirty="0">
                <a:solidFill>
                  <a:schemeClr val="accent1"/>
                </a:solidFill>
              </a:rPr>
              <a:t> </a:t>
            </a:r>
            <a:r>
              <a:rPr lang="ru-RU" sz="1400" dirty="0" err="1">
                <a:solidFill>
                  <a:schemeClr val="accent1"/>
                </a:solidFill>
              </a:rPr>
              <a:t>adipiscing</a:t>
            </a:r>
            <a:r>
              <a:rPr lang="ru-RU" sz="1400" dirty="0">
                <a:solidFill>
                  <a:schemeClr val="accent1"/>
                </a:solidFill>
              </a:rPr>
              <a:t> </a:t>
            </a:r>
            <a:r>
              <a:rPr lang="ru-RU" sz="1400" dirty="0" err="1">
                <a:solidFill>
                  <a:schemeClr val="accent1"/>
                </a:solidFill>
              </a:rPr>
              <a:t>elit</a:t>
            </a:r>
            <a:r>
              <a:rPr lang="ru-RU" sz="1400" dirty="0">
                <a:solidFill>
                  <a:schemeClr val="accent1"/>
                </a:solidFill>
              </a:rPr>
              <a:t>, </a:t>
            </a:r>
            <a:r>
              <a:rPr lang="ru-RU" sz="1400" dirty="0" err="1">
                <a:solidFill>
                  <a:schemeClr val="accent1"/>
                </a:solidFill>
              </a:rPr>
              <a:t>sed</a:t>
            </a:r>
            <a:r>
              <a:rPr lang="ru-RU" sz="1400" dirty="0">
                <a:solidFill>
                  <a:schemeClr val="accent1"/>
                </a:solidFill>
              </a:rPr>
              <a:t> </a:t>
            </a:r>
            <a:r>
              <a:rPr lang="ru-RU" sz="1400" dirty="0" err="1">
                <a:solidFill>
                  <a:schemeClr val="accent1"/>
                </a:solidFill>
              </a:rPr>
              <a:t>do</a:t>
            </a:r>
            <a:r>
              <a:rPr lang="ru-RU" sz="1400" dirty="0">
                <a:solidFill>
                  <a:schemeClr val="accent1"/>
                </a:solidFill>
              </a:rPr>
              <a:t> </a:t>
            </a:r>
            <a:r>
              <a:rPr lang="ru-RU" sz="1400" dirty="0" err="1">
                <a:solidFill>
                  <a:schemeClr val="accent1"/>
                </a:solidFill>
              </a:rPr>
              <a:t>eiusmod</a:t>
            </a:r>
            <a:r>
              <a:rPr lang="ru-RU" sz="1400" dirty="0">
                <a:solidFill>
                  <a:schemeClr val="accent1"/>
                </a:solidFill>
              </a:rPr>
              <a:t> </a:t>
            </a:r>
            <a:r>
              <a:rPr lang="ru-RU" sz="1400" dirty="0" err="1">
                <a:solidFill>
                  <a:schemeClr val="accent1"/>
                </a:solidFill>
              </a:rPr>
              <a:t>tempor</a:t>
            </a:r>
            <a:r>
              <a:rPr lang="ru-RU" sz="1400" dirty="0">
                <a:solidFill>
                  <a:schemeClr val="accent1"/>
                </a:solidFill>
              </a:rPr>
              <a:t> </a:t>
            </a:r>
            <a:r>
              <a:rPr lang="ru-RU" sz="1400" dirty="0" err="1">
                <a:solidFill>
                  <a:schemeClr val="accent1"/>
                </a:solidFill>
              </a:rPr>
              <a:t>incididunt</a:t>
            </a:r>
            <a:r>
              <a:rPr lang="ru-RU" sz="1400" dirty="0">
                <a:solidFill>
                  <a:schemeClr val="accent1"/>
                </a:solidFill>
              </a:rPr>
              <a:t> </a:t>
            </a:r>
            <a:r>
              <a:rPr lang="ru-RU" sz="1400" dirty="0" err="1">
                <a:solidFill>
                  <a:schemeClr val="accent1"/>
                </a:solidFill>
              </a:rPr>
              <a:t>ut</a:t>
            </a:r>
            <a:r>
              <a:rPr lang="ru-RU" sz="1400" dirty="0">
                <a:solidFill>
                  <a:schemeClr val="accent1"/>
                </a:solidFill>
              </a:rPr>
              <a:t> </a:t>
            </a:r>
            <a:r>
              <a:rPr lang="ru-RU" sz="1400" dirty="0" err="1">
                <a:solidFill>
                  <a:schemeClr val="accent1"/>
                </a:solidFill>
              </a:rPr>
              <a:t>labore</a:t>
            </a:r>
            <a:r>
              <a:rPr lang="ru-RU" sz="1400" dirty="0">
                <a:solidFill>
                  <a:schemeClr val="accent1"/>
                </a:solidFill>
              </a:rPr>
              <a:t> </a:t>
            </a:r>
            <a:r>
              <a:rPr lang="ru-RU" sz="1400" dirty="0" err="1">
                <a:solidFill>
                  <a:schemeClr val="accent1"/>
                </a:solidFill>
              </a:rPr>
              <a:t>et</a:t>
            </a:r>
            <a:r>
              <a:rPr lang="ru-RU" sz="1400" dirty="0">
                <a:solidFill>
                  <a:schemeClr val="accent1"/>
                </a:solidFill>
              </a:rPr>
              <a:t> </a:t>
            </a:r>
            <a:r>
              <a:rPr lang="ru-RU" sz="1400" dirty="0" err="1">
                <a:solidFill>
                  <a:schemeClr val="accent1"/>
                </a:solidFill>
              </a:rPr>
              <a:t>dolore</a:t>
            </a:r>
            <a:r>
              <a:rPr lang="ru-RU" sz="1400" dirty="0">
                <a:solidFill>
                  <a:schemeClr val="accent1"/>
                </a:solidFill>
              </a:rPr>
              <a:t> </a:t>
            </a:r>
            <a:r>
              <a:rPr lang="ru-RU" sz="1400" dirty="0" err="1">
                <a:solidFill>
                  <a:schemeClr val="accent1"/>
                </a:solidFill>
              </a:rPr>
              <a:t>magna</a:t>
            </a:r>
            <a:r>
              <a:rPr lang="ru-RU" sz="1400" dirty="0">
                <a:solidFill>
                  <a:schemeClr val="accent1"/>
                </a:solidFill>
              </a:rPr>
              <a:t> </a:t>
            </a:r>
            <a:r>
              <a:rPr lang="ru-RU" sz="1400" dirty="0" err="1">
                <a:solidFill>
                  <a:schemeClr val="accent1"/>
                </a:solidFill>
              </a:rPr>
              <a:t>aliqua</a:t>
            </a:r>
            <a:r>
              <a:rPr lang="ru-RU" sz="1400" dirty="0">
                <a:solidFill>
                  <a:schemeClr val="accent1"/>
                </a:solidFill>
              </a:rPr>
              <a:t>. </a:t>
            </a:r>
          </a:p>
        </p:txBody>
      </p:sp>
      <p:sp>
        <p:nvSpPr>
          <p:cNvPr id="155" name="Прямоугольник 154">
            <a:extLst>
              <a:ext uri="{FF2B5EF4-FFF2-40B4-BE49-F238E27FC236}">
                <a16:creationId xmlns:a16="http://schemas.microsoft.com/office/drawing/2014/main" id="{507C3DC6-4DB7-4F6B-B1E5-E13947F8248A}"/>
              </a:ext>
            </a:extLst>
          </p:cNvPr>
          <p:cNvSpPr/>
          <p:nvPr/>
        </p:nvSpPr>
        <p:spPr>
          <a:xfrm>
            <a:off x="5184207" y="4365182"/>
            <a:ext cx="14745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>
                <a:solidFill>
                  <a:schemeClr val="accent1"/>
                </a:solidFill>
              </a:rPr>
              <a:t>Lorem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  <a:r>
              <a:rPr lang="ru-RU" b="1" dirty="0" err="1">
                <a:solidFill>
                  <a:schemeClr val="accent1"/>
                </a:solidFill>
              </a:rPr>
              <a:t>ipsum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156" name="Прямоугольник 155">
            <a:extLst>
              <a:ext uri="{FF2B5EF4-FFF2-40B4-BE49-F238E27FC236}">
                <a16:creationId xmlns:a16="http://schemas.microsoft.com/office/drawing/2014/main" id="{B9EBF60E-C2FC-408E-870D-0A09CB88E836}"/>
              </a:ext>
            </a:extLst>
          </p:cNvPr>
          <p:cNvSpPr/>
          <p:nvPr/>
        </p:nvSpPr>
        <p:spPr>
          <a:xfrm>
            <a:off x="9073964" y="4756426"/>
            <a:ext cx="17989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>
                <a:solidFill>
                  <a:schemeClr val="accent1"/>
                </a:solidFill>
              </a:rPr>
              <a:t>Lorem</a:t>
            </a:r>
            <a:r>
              <a:rPr lang="ru-RU" sz="1400" dirty="0">
                <a:solidFill>
                  <a:schemeClr val="accent1"/>
                </a:solidFill>
              </a:rPr>
              <a:t> </a:t>
            </a:r>
            <a:r>
              <a:rPr lang="ru-RU" sz="1400" dirty="0" err="1">
                <a:solidFill>
                  <a:schemeClr val="accent1"/>
                </a:solidFill>
              </a:rPr>
              <a:t>ipsum</a:t>
            </a:r>
            <a:r>
              <a:rPr lang="ru-RU" sz="1400" dirty="0">
                <a:solidFill>
                  <a:schemeClr val="accent1"/>
                </a:solidFill>
              </a:rPr>
              <a:t> </a:t>
            </a:r>
            <a:r>
              <a:rPr lang="ru-RU" sz="1400" dirty="0" err="1">
                <a:solidFill>
                  <a:schemeClr val="accent1"/>
                </a:solidFill>
              </a:rPr>
              <a:t>dolor</a:t>
            </a:r>
            <a:r>
              <a:rPr lang="ru-RU" sz="1400" dirty="0">
                <a:solidFill>
                  <a:schemeClr val="accent1"/>
                </a:solidFill>
              </a:rPr>
              <a:t> </a:t>
            </a:r>
            <a:r>
              <a:rPr lang="ru-RU" sz="1400" dirty="0" err="1">
                <a:solidFill>
                  <a:schemeClr val="accent1"/>
                </a:solidFill>
              </a:rPr>
              <a:t>sit</a:t>
            </a:r>
            <a:r>
              <a:rPr lang="ru-RU" sz="1400" dirty="0">
                <a:solidFill>
                  <a:schemeClr val="accent1"/>
                </a:solidFill>
              </a:rPr>
              <a:t> </a:t>
            </a:r>
            <a:r>
              <a:rPr lang="ru-RU" sz="1400" dirty="0" err="1">
                <a:solidFill>
                  <a:schemeClr val="accent1"/>
                </a:solidFill>
              </a:rPr>
              <a:t>amet</a:t>
            </a:r>
            <a:r>
              <a:rPr lang="ru-RU" sz="1400" dirty="0">
                <a:solidFill>
                  <a:schemeClr val="accent1"/>
                </a:solidFill>
              </a:rPr>
              <a:t>, </a:t>
            </a:r>
            <a:r>
              <a:rPr lang="ru-RU" sz="1400" dirty="0" err="1">
                <a:solidFill>
                  <a:schemeClr val="accent1"/>
                </a:solidFill>
              </a:rPr>
              <a:t>consectetur</a:t>
            </a:r>
            <a:r>
              <a:rPr lang="ru-RU" sz="1400" dirty="0">
                <a:solidFill>
                  <a:schemeClr val="accent1"/>
                </a:solidFill>
              </a:rPr>
              <a:t> </a:t>
            </a:r>
            <a:r>
              <a:rPr lang="ru-RU" sz="1400" dirty="0" err="1">
                <a:solidFill>
                  <a:schemeClr val="accent1"/>
                </a:solidFill>
              </a:rPr>
              <a:t>adipiscing</a:t>
            </a:r>
            <a:r>
              <a:rPr lang="ru-RU" sz="1400" dirty="0">
                <a:solidFill>
                  <a:schemeClr val="accent1"/>
                </a:solidFill>
              </a:rPr>
              <a:t> </a:t>
            </a:r>
            <a:r>
              <a:rPr lang="ru-RU" sz="1400" dirty="0" err="1">
                <a:solidFill>
                  <a:schemeClr val="accent1"/>
                </a:solidFill>
              </a:rPr>
              <a:t>elit</a:t>
            </a:r>
            <a:r>
              <a:rPr lang="ru-RU" sz="1400" dirty="0">
                <a:solidFill>
                  <a:schemeClr val="accent1"/>
                </a:solidFill>
              </a:rPr>
              <a:t>, </a:t>
            </a:r>
            <a:r>
              <a:rPr lang="ru-RU" sz="1400" dirty="0" err="1">
                <a:solidFill>
                  <a:schemeClr val="accent1"/>
                </a:solidFill>
              </a:rPr>
              <a:t>sed</a:t>
            </a:r>
            <a:r>
              <a:rPr lang="ru-RU" sz="1400" dirty="0">
                <a:solidFill>
                  <a:schemeClr val="accent1"/>
                </a:solidFill>
              </a:rPr>
              <a:t> </a:t>
            </a:r>
            <a:r>
              <a:rPr lang="ru-RU" sz="1400" dirty="0" err="1">
                <a:solidFill>
                  <a:schemeClr val="accent1"/>
                </a:solidFill>
              </a:rPr>
              <a:t>do</a:t>
            </a:r>
            <a:r>
              <a:rPr lang="ru-RU" sz="1400" dirty="0">
                <a:solidFill>
                  <a:schemeClr val="accent1"/>
                </a:solidFill>
              </a:rPr>
              <a:t> </a:t>
            </a:r>
            <a:r>
              <a:rPr lang="ru-RU" sz="1400" dirty="0" err="1">
                <a:solidFill>
                  <a:schemeClr val="accent1"/>
                </a:solidFill>
              </a:rPr>
              <a:t>eiusmod</a:t>
            </a:r>
            <a:r>
              <a:rPr lang="ru-RU" sz="1400" dirty="0">
                <a:solidFill>
                  <a:schemeClr val="accent1"/>
                </a:solidFill>
              </a:rPr>
              <a:t> </a:t>
            </a:r>
            <a:r>
              <a:rPr lang="ru-RU" sz="1400" dirty="0" err="1">
                <a:solidFill>
                  <a:schemeClr val="accent1"/>
                </a:solidFill>
              </a:rPr>
              <a:t>tempor</a:t>
            </a:r>
            <a:r>
              <a:rPr lang="ru-RU" sz="1400" dirty="0">
                <a:solidFill>
                  <a:schemeClr val="accent1"/>
                </a:solidFill>
              </a:rPr>
              <a:t> </a:t>
            </a:r>
            <a:r>
              <a:rPr lang="ru-RU" sz="1400" dirty="0" err="1">
                <a:solidFill>
                  <a:schemeClr val="accent1"/>
                </a:solidFill>
              </a:rPr>
              <a:t>incididunt</a:t>
            </a:r>
            <a:r>
              <a:rPr lang="ru-RU" sz="1400" dirty="0">
                <a:solidFill>
                  <a:schemeClr val="accent1"/>
                </a:solidFill>
              </a:rPr>
              <a:t> </a:t>
            </a:r>
            <a:r>
              <a:rPr lang="ru-RU" sz="1400" dirty="0" err="1">
                <a:solidFill>
                  <a:schemeClr val="accent1"/>
                </a:solidFill>
              </a:rPr>
              <a:t>ut</a:t>
            </a:r>
            <a:r>
              <a:rPr lang="ru-RU" sz="1400" dirty="0">
                <a:solidFill>
                  <a:schemeClr val="accent1"/>
                </a:solidFill>
              </a:rPr>
              <a:t> </a:t>
            </a:r>
            <a:r>
              <a:rPr lang="ru-RU" sz="1400" dirty="0" err="1">
                <a:solidFill>
                  <a:schemeClr val="accent1"/>
                </a:solidFill>
              </a:rPr>
              <a:t>labore</a:t>
            </a:r>
            <a:r>
              <a:rPr lang="ru-RU" sz="1400" dirty="0">
                <a:solidFill>
                  <a:schemeClr val="accent1"/>
                </a:solidFill>
              </a:rPr>
              <a:t> </a:t>
            </a:r>
            <a:r>
              <a:rPr lang="ru-RU" sz="1400" dirty="0" err="1">
                <a:solidFill>
                  <a:schemeClr val="accent1"/>
                </a:solidFill>
              </a:rPr>
              <a:t>et</a:t>
            </a:r>
            <a:r>
              <a:rPr lang="ru-RU" sz="1400" dirty="0">
                <a:solidFill>
                  <a:schemeClr val="accent1"/>
                </a:solidFill>
              </a:rPr>
              <a:t> </a:t>
            </a:r>
            <a:r>
              <a:rPr lang="ru-RU" sz="1400" dirty="0" err="1">
                <a:solidFill>
                  <a:schemeClr val="accent1"/>
                </a:solidFill>
              </a:rPr>
              <a:t>dolore</a:t>
            </a:r>
            <a:r>
              <a:rPr lang="ru-RU" sz="1400" dirty="0">
                <a:solidFill>
                  <a:schemeClr val="accent1"/>
                </a:solidFill>
              </a:rPr>
              <a:t> </a:t>
            </a:r>
            <a:r>
              <a:rPr lang="ru-RU" sz="1400" dirty="0" err="1">
                <a:solidFill>
                  <a:schemeClr val="accent1"/>
                </a:solidFill>
              </a:rPr>
              <a:t>magna</a:t>
            </a:r>
            <a:r>
              <a:rPr lang="ru-RU" sz="1400" dirty="0">
                <a:solidFill>
                  <a:schemeClr val="accent1"/>
                </a:solidFill>
              </a:rPr>
              <a:t> </a:t>
            </a:r>
            <a:r>
              <a:rPr lang="ru-RU" sz="1400" dirty="0" err="1">
                <a:solidFill>
                  <a:schemeClr val="accent1"/>
                </a:solidFill>
              </a:rPr>
              <a:t>aliqua</a:t>
            </a:r>
            <a:r>
              <a:rPr lang="ru-RU" sz="1400" dirty="0">
                <a:solidFill>
                  <a:schemeClr val="accent1"/>
                </a:solidFill>
              </a:rPr>
              <a:t>. </a:t>
            </a:r>
          </a:p>
        </p:txBody>
      </p:sp>
      <p:sp>
        <p:nvSpPr>
          <p:cNvPr id="157" name="Прямоугольник 156">
            <a:extLst>
              <a:ext uri="{FF2B5EF4-FFF2-40B4-BE49-F238E27FC236}">
                <a16:creationId xmlns:a16="http://schemas.microsoft.com/office/drawing/2014/main" id="{753593FB-9AD2-43D3-A016-799A7D2D8441}"/>
              </a:ext>
            </a:extLst>
          </p:cNvPr>
          <p:cNvSpPr/>
          <p:nvPr/>
        </p:nvSpPr>
        <p:spPr>
          <a:xfrm>
            <a:off x="9073964" y="4397100"/>
            <a:ext cx="14745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>
                <a:solidFill>
                  <a:schemeClr val="accent1"/>
                </a:solidFill>
              </a:rPr>
              <a:t>Lorem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  <a:r>
              <a:rPr lang="ru-RU" b="1" dirty="0" err="1">
                <a:solidFill>
                  <a:schemeClr val="accent1"/>
                </a:solidFill>
              </a:rPr>
              <a:t>ipsum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158" name="Прямоугольник 157">
            <a:extLst>
              <a:ext uri="{FF2B5EF4-FFF2-40B4-BE49-F238E27FC236}">
                <a16:creationId xmlns:a16="http://schemas.microsoft.com/office/drawing/2014/main" id="{6AC647CC-58E3-4310-82D4-F5A7AC6187F2}"/>
              </a:ext>
            </a:extLst>
          </p:cNvPr>
          <p:cNvSpPr/>
          <p:nvPr/>
        </p:nvSpPr>
        <p:spPr>
          <a:xfrm>
            <a:off x="3292302" y="1969884"/>
            <a:ext cx="17989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>
                <a:solidFill>
                  <a:schemeClr val="accent1"/>
                </a:solidFill>
              </a:rPr>
              <a:t>Lorem</a:t>
            </a:r>
            <a:r>
              <a:rPr lang="ru-RU" sz="1400" dirty="0">
                <a:solidFill>
                  <a:schemeClr val="accent1"/>
                </a:solidFill>
              </a:rPr>
              <a:t> </a:t>
            </a:r>
            <a:r>
              <a:rPr lang="ru-RU" sz="1400" dirty="0" err="1">
                <a:solidFill>
                  <a:schemeClr val="accent1"/>
                </a:solidFill>
              </a:rPr>
              <a:t>ipsum</a:t>
            </a:r>
            <a:r>
              <a:rPr lang="ru-RU" sz="1400" dirty="0">
                <a:solidFill>
                  <a:schemeClr val="accent1"/>
                </a:solidFill>
              </a:rPr>
              <a:t> </a:t>
            </a:r>
            <a:r>
              <a:rPr lang="ru-RU" sz="1400" dirty="0" err="1">
                <a:solidFill>
                  <a:schemeClr val="accent1"/>
                </a:solidFill>
              </a:rPr>
              <a:t>dolor</a:t>
            </a:r>
            <a:r>
              <a:rPr lang="ru-RU" sz="1400" dirty="0">
                <a:solidFill>
                  <a:schemeClr val="accent1"/>
                </a:solidFill>
              </a:rPr>
              <a:t> </a:t>
            </a:r>
            <a:r>
              <a:rPr lang="ru-RU" sz="1400" dirty="0" err="1">
                <a:solidFill>
                  <a:schemeClr val="accent1"/>
                </a:solidFill>
              </a:rPr>
              <a:t>sit</a:t>
            </a:r>
            <a:r>
              <a:rPr lang="ru-RU" sz="1400" dirty="0">
                <a:solidFill>
                  <a:schemeClr val="accent1"/>
                </a:solidFill>
              </a:rPr>
              <a:t> </a:t>
            </a:r>
            <a:r>
              <a:rPr lang="ru-RU" sz="1400" dirty="0" err="1">
                <a:solidFill>
                  <a:schemeClr val="accent1"/>
                </a:solidFill>
              </a:rPr>
              <a:t>amet</a:t>
            </a:r>
            <a:r>
              <a:rPr lang="ru-RU" sz="1400" dirty="0">
                <a:solidFill>
                  <a:schemeClr val="accent1"/>
                </a:solidFill>
              </a:rPr>
              <a:t>, </a:t>
            </a:r>
            <a:r>
              <a:rPr lang="ru-RU" sz="1400" dirty="0" err="1">
                <a:solidFill>
                  <a:schemeClr val="accent1"/>
                </a:solidFill>
              </a:rPr>
              <a:t>consectetur</a:t>
            </a:r>
            <a:r>
              <a:rPr lang="ru-RU" sz="1400" dirty="0">
                <a:solidFill>
                  <a:schemeClr val="accent1"/>
                </a:solidFill>
              </a:rPr>
              <a:t> </a:t>
            </a:r>
            <a:r>
              <a:rPr lang="ru-RU" sz="1400" dirty="0" err="1">
                <a:solidFill>
                  <a:schemeClr val="accent1"/>
                </a:solidFill>
              </a:rPr>
              <a:t>adipiscing</a:t>
            </a:r>
            <a:r>
              <a:rPr lang="ru-RU" sz="1400" dirty="0">
                <a:solidFill>
                  <a:schemeClr val="accent1"/>
                </a:solidFill>
              </a:rPr>
              <a:t> </a:t>
            </a:r>
            <a:r>
              <a:rPr lang="ru-RU" sz="1400" dirty="0" err="1">
                <a:solidFill>
                  <a:schemeClr val="accent1"/>
                </a:solidFill>
              </a:rPr>
              <a:t>elit</a:t>
            </a:r>
            <a:r>
              <a:rPr lang="ru-RU" sz="1400" dirty="0">
                <a:solidFill>
                  <a:schemeClr val="accent1"/>
                </a:solidFill>
              </a:rPr>
              <a:t>, </a:t>
            </a:r>
            <a:r>
              <a:rPr lang="ru-RU" sz="1400" dirty="0" err="1">
                <a:solidFill>
                  <a:schemeClr val="accent1"/>
                </a:solidFill>
              </a:rPr>
              <a:t>sed</a:t>
            </a:r>
            <a:r>
              <a:rPr lang="ru-RU" sz="1400" dirty="0">
                <a:solidFill>
                  <a:schemeClr val="accent1"/>
                </a:solidFill>
              </a:rPr>
              <a:t> </a:t>
            </a:r>
            <a:r>
              <a:rPr lang="ru-RU" sz="1400" dirty="0" err="1">
                <a:solidFill>
                  <a:schemeClr val="accent1"/>
                </a:solidFill>
              </a:rPr>
              <a:t>do</a:t>
            </a:r>
            <a:r>
              <a:rPr lang="ru-RU" sz="1400" dirty="0">
                <a:solidFill>
                  <a:schemeClr val="accent1"/>
                </a:solidFill>
              </a:rPr>
              <a:t> </a:t>
            </a:r>
            <a:r>
              <a:rPr lang="ru-RU" sz="1400" dirty="0" err="1">
                <a:solidFill>
                  <a:schemeClr val="accent1"/>
                </a:solidFill>
              </a:rPr>
              <a:t>eiusmod</a:t>
            </a:r>
            <a:r>
              <a:rPr lang="ru-RU" sz="1400" dirty="0">
                <a:solidFill>
                  <a:schemeClr val="accent1"/>
                </a:solidFill>
              </a:rPr>
              <a:t> </a:t>
            </a:r>
            <a:r>
              <a:rPr lang="ru-RU" sz="1400" dirty="0" err="1">
                <a:solidFill>
                  <a:schemeClr val="accent1"/>
                </a:solidFill>
              </a:rPr>
              <a:t>tempor</a:t>
            </a:r>
            <a:r>
              <a:rPr lang="ru-RU" sz="1400" dirty="0">
                <a:solidFill>
                  <a:schemeClr val="accent1"/>
                </a:solidFill>
              </a:rPr>
              <a:t> </a:t>
            </a:r>
            <a:r>
              <a:rPr lang="ru-RU" sz="1400" dirty="0" err="1">
                <a:solidFill>
                  <a:schemeClr val="accent1"/>
                </a:solidFill>
              </a:rPr>
              <a:t>incididunt</a:t>
            </a:r>
            <a:r>
              <a:rPr lang="ru-RU" sz="1400" dirty="0">
                <a:solidFill>
                  <a:schemeClr val="accent1"/>
                </a:solidFill>
              </a:rPr>
              <a:t> </a:t>
            </a:r>
            <a:r>
              <a:rPr lang="ru-RU" sz="1400" dirty="0" err="1">
                <a:solidFill>
                  <a:schemeClr val="accent1"/>
                </a:solidFill>
              </a:rPr>
              <a:t>ut</a:t>
            </a:r>
            <a:r>
              <a:rPr lang="ru-RU" sz="1400" dirty="0">
                <a:solidFill>
                  <a:schemeClr val="accent1"/>
                </a:solidFill>
              </a:rPr>
              <a:t> </a:t>
            </a:r>
            <a:r>
              <a:rPr lang="ru-RU" sz="1400" dirty="0" err="1">
                <a:solidFill>
                  <a:schemeClr val="accent1"/>
                </a:solidFill>
              </a:rPr>
              <a:t>labore</a:t>
            </a:r>
            <a:r>
              <a:rPr lang="ru-RU" sz="1400" dirty="0">
                <a:solidFill>
                  <a:schemeClr val="accent1"/>
                </a:solidFill>
              </a:rPr>
              <a:t> </a:t>
            </a:r>
            <a:r>
              <a:rPr lang="ru-RU" sz="1400" dirty="0" err="1">
                <a:solidFill>
                  <a:schemeClr val="accent1"/>
                </a:solidFill>
              </a:rPr>
              <a:t>et</a:t>
            </a:r>
            <a:r>
              <a:rPr lang="ru-RU" sz="1400" dirty="0">
                <a:solidFill>
                  <a:schemeClr val="accent1"/>
                </a:solidFill>
              </a:rPr>
              <a:t> </a:t>
            </a:r>
            <a:r>
              <a:rPr lang="ru-RU" sz="1400" dirty="0" err="1">
                <a:solidFill>
                  <a:schemeClr val="accent1"/>
                </a:solidFill>
              </a:rPr>
              <a:t>dolore</a:t>
            </a:r>
            <a:r>
              <a:rPr lang="ru-RU" sz="1400" dirty="0">
                <a:solidFill>
                  <a:schemeClr val="accent1"/>
                </a:solidFill>
              </a:rPr>
              <a:t> </a:t>
            </a:r>
            <a:r>
              <a:rPr lang="ru-RU" sz="1400" dirty="0" err="1">
                <a:solidFill>
                  <a:schemeClr val="accent1"/>
                </a:solidFill>
              </a:rPr>
              <a:t>magna</a:t>
            </a:r>
            <a:r>
              <a:rPr lang="ru-RU" sz="1400" dirty="0">
                <a:solidFill>
                  <a:schemeClr val="accent1"/>
                </a:solidFill>
              </a:rPr>
              <a:t> </a:t>
            </a:r>
            <a:r>
              <a:rPr lang="ru-RU" sz="1400" dirty="0" err="1">
                <a:solidFill>
                  <a:schemeClr val="accent1"/>
                </a:solidFill>
              </a:rPr>
              <a:t>aliqua</a:t>
            </a:r>
            <a:r>
              <a:rPr lang="ru-RU" sz="1400" dirty="0">
                <a:solidFill>
                  <a:schemeClr val="accent1"/>
                </a:solidFill>
              </a:rPr>
              <a:t>. </a:t>
            </a:r>
          </a:p>
        </p:txBody>
      </p:sp>
      <p:sp>
        <p:nvSpPr>
          <p:cNvPr id="159" name="Прямоугольник 158">
            <a:extLst>
              <a:ext uri="{FF2B5EF4-FFF2-40B4-BE49-F238E27FC236}">
                <a16:creationId xmlns:a16="http://schemas.microsoft.com/office/drawing/2014/main" id="{6CDC41FB-84F4-4643-BDFA-E46EAD8D5D99}"/>
              </a:ext>
            </a:extLst>
          </p:cNvPr>
          <p:cNvSpPr/>
          <p:nvPr/>
        </p:nvSpPr>
        <p:spPr>
          <a:xfrm>
            <a:off x="3292302" y="1610558"/>
            <a:ext cx="14745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>
                <a:solidFill>
                  <a:schemeClr val="accent1"/>
                </a:solidFill>
              </a:rPr>
              <a:t>Lorem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  <a:r>
              <a:rPr lang="ru-RU" b="1" dirty="0" err="1">
                <a:solidFill>
                  <a:schemeClr val="accent1"/>
                </a:solidFill>
              </a:rPr>
              <a:t>ipsum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160" name="Прямоугольник 159">
            <a:extLst>
              <a:ext uri="{FF2B5EF4-FFF2-40B4-BE49-F238E27FC236}">
                <a16:creationId xmlns:a16="http://schemas.microsoft.com/office/drawing/2014/main" id="{52F3DB04-0CDC-4A1A-8691-6B06762A505C}"/>
              </a:ext>
            </a:extLst>
          </p:cNvPr>
          <p:cNvSpPr/>
          <p:nvPr/>
        </p:nvSpPr>
        <p:spPr>
          <a:xfrm>
            <a:off x="7044542" y="1969884"/>
            <a:ext cx="17989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>
                <a:solidFill>
                  <a:schemeClr val="accent1"/>
                </a:solidFill>
              </a:rPr>
              <a:t>Lorem</a:t>
            </a:r>
            <a:r>
              <a:rPr lang="ru-RU" sz="1400" dirty="0">
                <a:solidFill>
                  <a:schemeClr val="accent1"/>
                </a:solidFill>
              </a:rPr>
              <a:t> </a:t>
            </a:r>
            <a:r>
              <a:rPr lang="ru-RU" sz="1400" dirty="0" err="1">
                <a:solidFill>
                  <a:schemeClr val="accent1"/>
                </a:solidFill>
              </a:rPr>
              <a:t>ipsum</a:t>
            </a:r>
            <a:r>
              <a:rPr lang="ru-RU" sz="1400" dirty="0">
                <a:solidFill>
                  <a:schemeClr val="accent1"/>
                </a:solidFill>
              </a:rPr>
              <a:t> </a:t>
            </a:r>
            <a:r>
              <a:rPr lang="ru-RU" sz="1400" dirty="0" err="1">
                <a:solidFill>
                  <a:schemeClr val="accent1"/>
                </a:solidFill>
              </a:rPr>
              <a:t>dolor</a:t>
            </a:r>
            <a:r>
              <a:rPr lang="ru-RU" sz="1400" dirty="0">
                <a:solidFill>
                  <a:schemeClr val="accent1"/>
                </a:solidFill>
              </a:rPr>
              <a:t> </a:t>
            </a:r>
            <a:r>
              <a:rPr lang="ru-RU" sz="1400" dirty="0" err="1">
                <a:solidFill>
                  <a:schemeClr val="accent1"/>
                </a:solidFill>
              </a:rPr>
              <a:t>sit</a:t>
            </a:r>
            <a:r>
              <a:rPr lang="ru-RU" sz="1400" dirty="0">
                <a:solidFill>
                  <a:schemeClr val="accent1"/>
                </a:solidFill>
              </a:rPr>
              <a:t> </a:t>
            </a:r>
            <a:r>
              <a:rPr lang="ru-RU" sz="1400" dirty="0" err="1">
                <a:solidFill>
                  <a:schemeClr val="accent1"/>
                </a:solidFill>
              </a:rPr>
              <a:t>amet</a:t>
            </a:r>
            <a:r>
              <a:rPr lang="ru-RU" sz="1400" dirty="0">
                <a:solidFill>
                  <a:schemeClr val="accent1"/>
                </a:solidFill>
              </a:rPr>
              <a:t>, </a:t>
            </a:r>
            <a:r>
              <a:rPr lang="ru-RU" sz="1400" dirty="0" err="1">
                <a:solidFill>
                  <a:schemeClr val="accent1"/>
                </a:solidFill>
              </a:rPr>
              <a:t>consectetur</a:t>
            </a:r>
            <a:r>
              <a:rPr lang="ru-RU" sz="1400" dirty="0">
                <a:solidFill>
                  <a:schemeClr val="accent1"/>
                </a:solidFill>
              </a:rPr>
              <a:t> </a:t>
            </a:r>
            <a:r>
              <a:rPr lang="ru-RU" sz="1400" dirty="0" err="1">
                <a:solidFill>
                  <a:schemeClr val="accent1"/>
                </a:solidFill>
              </a:rPr>
              <a:t>adipiscing</a:t>
            </a:r>
            <a:r>
              <a:rPr lang="ru-RU" sz="1400" dirty="0">
                <a:solidFill>
                  <a:schemeClr val="accent1"/>
                </a:solidFill>
              </a:rPr>
              <a:t> </a:t>
            </a:r>
            <a:r>
              <a:rPr lang="ru-RU" sz="1400" dirty="0" err="1">
                <a:solidFill>
                  <a:schemeClr val="accent1"/>
                </a:solidFill>
              </a:rPr>
              <a:t>elit</a:t>
            </a:r>
            <a:r>
              <a:rPr lang="ru-RU" sz="1400" dirty="0">
                <a:solidFill>
                  <a:schemeClr val="accent1"/>
                </a:solidFill>
              </a:rPr>
              <a:t>, </a:t>
            </a:r>
            <a:r>
              <a:rPr lang="ru-RU" sz="1400" dirty="0" err="1">
                <a:solidFill>
                  <a:schemeClr val="accent1"/>
                </a:solidFill>
              </a:rPr>
              <a:t>sed</a:t>
            </a:r>
            <a:r>
              <a:rPr lang="ru-RU" sz="1400" dirty="0">
                <a:solidFill>
                  <a:schemeClr val="accent1"/>
                </a:solidFill>
              </a:rPr>
              <a:t> </a:t>
            </a:r>
            <a:r>
              <a:rPr lang="ru-RU" sz="1400" dirty="0" err="1">
                <a:solidFill>
                  <a:schemeClr val="accent1"/>
                </a:solidFill>
              </a:rPr>
              <a:t>do</a:t>
            </a:r>
            <a:r>
              <a:rPr lang="ru-RU" sz="1400" dirty="0">
                <a:solidFill>
                  <a:schemeClr val="accent1"/>
                </a:solidFill>
              </a:rPr>
              <a:t> </a:t>
            </a:r>
            <a:r>
              <a:rPr lang="ru-RU" sz="1400" dirty="0" err="1">
                <a:solidFill>
                  <a:schemeClr val="accent1"/>
                </a:solidFill>
              </a:rPr>
              <a:t>eiusmod</a:t>
            </a:r>
            <a:r>
              <a:rPr lang="ru-RU" sz="1400" dirty="0">
                <a:solidFill>
                  <a:schemeClr val="accent1"/>
                </a:solidFill>
              </a:rPr>
              <a:t> </a:t>
            </a:r>
            <a:r>
              <a:rPr lang="ru-RU" sz="1400" dirty="0" err="1">
                <a:solidFill>
                  <a:schemeClr val="accent1"/>
                </a:solidFill>
              </a:rPr>
              <a:t>tempor</a:t>
            </a:r>
            <a:r>
              <a:rPr lang="ru-RU" sz="1400" dirty="0">
                <a:solidFill>
                  <a:schemeClr val="accent1"/>
                </a:solidFill>
              </a:rPr>
              <a:t> </a:t>
            </a:r>
            <a:r>
              <a:rPr lang="ru-RU" sz="1400" dirty="0" err="1">
                <a:solidFill>
                  <a:schemeClr val="accent1"/>
                </a:solidFill>
              </a:rPr>
              <a:t>incididunt</a:t>
            </a:r>
            <a:r>
              <a:rPr lang="ru-RU" sz="1400" dirty="0">
                <a:solidFill>
                  <a:schemeClr val="accent1"/>
                </a:solidFill>
              </a:rPr>
              <a:t> </a:t>
            </a:r>
            <a:r>
              <a:rPr lang="ru-RU" sz="1400" dirty="0" err="1">
                <a:solidFill>
                  <a:schemeClr val="accent1"/>
                </a:solidFill>
              </a:rPr>
              <a:t>ut</a:t>
            </a:r>
            <a:r>
              <a:rPr lang="ru-RU" sz="1400" dirty="0">
                <a:solidFill>
                  <a:schemeClr val="accent1"/>
                </a:solidFill>
              </a:rPr>
              <a:t> </a:t>
            </a:r>
            <a:r>
              <a:rPr lang="ru-RU" sz="1400" dirty="0" err="1">
                <a:solidFill>
                  <a:schemeClr val="accent1"/>
                </a:solidFill>
              </a:rPr>
              <a:t>labore</a:t>
            </a:r>
            <a:r>
              <a:rPr lang="ru-RU" sz="1400" dirty="0">
                <a:solidFill>
                  <a:schemeClr val="accent1"/>
                </a:solidFill>
              </a:rPr>
              <a:t> </a:t>
            </a:r>
            <a:r>
              <a:rPr lang="ru-RU" sz="1400" dirty="0" err="1">
                <a:solidFill>
                  <a:schemeClr val="accent1"/>
                </a:solidFill>
              </a:rPr>
              <a:t>et</a:t>
            </a:r>
            <a:r>
              <a:rPr lang="ru-RU" sz="1400" dirty="0">
                <a:solidFill>
                  <a:schemeClr val="accent1"/>
                </a:solidFill>
              </a:rPr>
              <a:t> </a:t>
            </a:r>
            <a:r>
              <a:rPr lang="ru-RU" sz="1400" dirty="0" err="1">
                <a:solidFill>
                  <a:schemeClr val="accent1"/>
                </a:solidFill>
              </a:rPr>
              <a:t>dolore</a:t>
            </a:r>
            <a:r>
              <a:rPr lang="ru-RU" sz="1400" dirty="0">
                <a:solidFill>
                  <a:schemeClr val="accent1"/>
                </a:solidFill>
              </a:rPr>
              <a:t> </a:t>
            </a:r>
            <a:r>
              <a:rPr lang="ru-RU" sz="1400" dirty="0" err="1">
                <a:solidFill>
                  <a:schemeClr val="accent1"/>
                </a:solidFill>
              </a:rPr>
              <a:t>magna</a:t>
            </a:r>
            <a:r>
              <a:rPr lang="ru-RU" sz="1400" dirty="0">
                <a:solidFill>
                  <a:schemeClr val="accent1"/>
                </a:solidFill>
              </a:rPr>
              <a:t> </a:t>
            </a:r>
            <a:r>
              <a:rPr lang="ru-RU" sz="1400" dirty="0" err="1">
                <a:solidFill>
                  <a:schemeClr val="accent1"/>
                </a:solidFill>
              </a:rPr>
              <a:t>aliqua</a:t>
            </a:r>
            <a:r>
              <a:rPr lang="ru-RU" sz="1400" dirty="0">
                <a:solidFill>
                  <a:schemeClr val="accent1"/>
                </a:solidFill>
              </a:rPr>
              <a:t>. </a:t>
            </a:r>
          </a:p>
        </p:txBody>
      </p:sp>
      <p:sp>
        <p:nvSpPr>
          <p:cNvPr id="161" name="Прямоугольник 160">
            <a:extLst>
              <a:ext uri="{FF2B5EF4-FFF2-40B4-BE49-F238E27FC236}">
                <a16:creationId xmlns:a16="http://schemas.microsoft.com/office/drawing/2014/main" id="{8BC5B7F7-1BEE-4FAF-9739-52751469A198}"/>
              </a:ext>
            </a:extLst>
          </p:cNvPr>
          <p:cNvSpPr/>
          <p:nvPr/>
        </p:nvSpPr>
        <p:spPr>
          <a:xfrm>
            <a:off x="7044542" y="1610558"/>
            <a:ext cx="14745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>
                <a:solidFill>
                  <a:schemeClr val="accent1"/>
                </a:solidFill>
              </a:rPr>
              <a:t>Lorem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  <a:r>
              <a:rPr lang="ru-RU" b="1" dirty="0" err="1">
                <a:solidFill>
                  <a:schemeClr val="accent1"/>
                </a:solidFill>
              </a:rPr>
              <a:t>ipsum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00CB58C5-18B4-E17A-E5D1-4EA86FFE631C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371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3497D1-9BB8-447F-8D8E-C2B4B7CD0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graphicFrame>
        <p:nvGraphicFramePr>
          <p:cNvPr id="5" name="Таблица 10">
            <a:extLst>
              <a:ext uri="{FF2B5EF4-FFF2-40B4-BE49-F238E27FC236}">
                <a16:creationId xmlns:a16="http://schemas.microsoft.com/office/drawing/2014/main" id="{4D37AC01-4CA0-4BB4-9AF0-A0269E6AC02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1101266"/>
              </p:ext>
            </p:extLst>
          </p:nvPr>
        </p:nvGraphicFramePr>
        <p:xfrm>
          <a:off x="381965" y="1976288"/>
          <a:ext cx="11318840" cy="3817086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829710">
                  <a:extLst>
                    <a:ext uri="{9D8B030D-6E8A-4147-A177-3AD203B41FA5}">
                      <a16:colId xmlns:a16="http://schemas.microsoft.com/office/drawing/2014/main" val="1060721299"/>
                    </a:ext>
                  </a:extLst>
                </a:gridCol>
                <a:gridCol w="2829710">
                  <a:extLst>
                    <a:ext uri="{9D8B030D-6E8A-4147-A177-3AD203B41FA5}">
                      <a16:colId xmlns:a16="http://schemas.microsoft.com/office/drawing/2014/main" val="3730294796"/>
                    </a:ext>
                  </a:extLst>
                </a:gridCol>
                <a:gridCol w="2829710">
                  <a:extLst>
                    <a:ext uri="{9D8B030D-6E8A-4147-A177-3AD203B41FA5}">
                      <a16:colId xmlns:a16="http://schemas.microsoft.com/office/drawing/2014/main" val="2835790685"/>
                    </a:ext>
                  </a:extLst>
                </a:gridCol>
                <a:gridCol w="2829710">
                  <a:extLst>
                    <a:ext uri="{9D8B030D-6E8A-4147-A177-3AD203B41FA5}">
                      <a16:colId xmlns:a16="http://schemas.microsoft.com/office/drawing/2014/main" val="3241802405"/>
                    </a:ext>
                  </a:extLst>
                </a:gridCol>
              </a:tblGrid>
              <a:tr h="545298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2"/>
                          </a:solidFill>
                        </a:rPr>
                        <a:t>Title</a:t>
                      </a:r>
                      <a:r>
                        <a:rPr lang="ru-RU" sz="2000" dirty="0">
                          <a:solidFill>
                            <a:schemeClr val="bg2"/>
                          </a:solidFill>
                        </a:rPr>
                        <a:t> 1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bg2"/>
                          </a:solidFill>
                        </a:rPr>
                        <a:t>Title</a:t>
                      </a:r>
                      <a:r>
                        <a:rPr lang="ru-RU" sz="2000" dirty="0">
                          <a:solidFill>
                            <a:schemeClr val="bg2"/>
                          </a:solidFill>
                        </a:rPr>
                        <a:t> 2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bg2"/>
                          </a:solidFill>
                        </a:rPr>
                        <a:t>Title</a:t>
                      </a:r>
                      <a:r>
                        <a:rPr lang="ru-RU" sz="2000" dirty="0">
                          <a:solidFill>
                            <a:schemeClr val="bg2"/>
                          </a:solidFill>
                        </a:rPr>
                        <a:t> 3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bg2"/>
                          </a:solidFill>
                        </a:rPr>
                        <a:t>Title</a:t>
                      </a:r>
                      <a:r>
                        <a:rPr lang="ru-RU" sz="2000" dirty="0">
                          <a:solidFill>
                            <a:schemeClr val="bg2"/>
                          </a:solidFill>
                        </a:rPr>
                        <a:t> 4</a:t>
                      </a: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1574826020"/>
                  </a:ext>
                </a:extLst>
              </a:tr>
              <a:tr h="545298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01.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3869297412"/>
                  </a:ext>
                </a:extLst>
              </a:tr>
              <a:tr h="545298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02.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575992689"/>
                  </a:ext>
                </a:extLst>
              </a:tr>
              <a:tr h="545298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03.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3001803528"/>
                  </a:ext>
                </a:extLst>
              </a:tr>
              <a:tr h="545298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04.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794233698"/>
                  </a:ext>
                </a:extLst>
              </a:tr>
              <a:tr h="545298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05.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2090167924"/>
                  </a:ext>
                </a:extLst>
              </a:tr>
              <a:tr h="545298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06.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1716962612"/>
                  </a:ext>
                </a:extLst>
              </a:tr>
            </a:tbl>
          </a:graphicData>
        </a:graphic>
      </p:graphicFrame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0FE4C0DB-841F-2DDD-D313-D52E9EDBD02B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09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E18249-7C54-4C66-AEFD-30C6AAAC0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3E13C876-7D25-460F-8024-9F2A341B32EB}"/>
              </a:ext>
            </a:extLst>
          </p:cNvPr>
          <p:cNvSpPr/>
          <p:nvPr/>
        </p:nvSpPr>
        <p:spPr>
          <a:xfrm>
            <a:off x="1063091" y="2104531"/>
            <a:ext cx="2886075" cy="318055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Овал 16">
            <a:extLst>
              <a:ext uri="{FF2B5EF4-FFF2-40B4-BE49-F238E27FC236}">
                <a16:creationId xmlns:a16="http://schemas.microsoft.com/office/drawing/2014/main" id="{F1E2BA81-A1FA-44EE-AB56-B6D1F4901D6D}"/>
              </a:ext>
            </a:extLst>
          </p:cNvPr>
          <p:cNvSpPr/>
          <p:nvPr/>
        </p:nvSpPr>
        <p:spPr>
          <a:xfrm>
            <a:off x="2129891" y="1763229"/>
            <a:ext cx="733425" cy="733425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4668E45-AC9C-4EBA-821C-1E0C339A47A4}"/>
              </a:ext>
            </a:extLst>
          </p:cNvPr>
          <p:cNvSpPr txBox="1"/>
          <p:nvPr/>
        </p:nvSpPr>
        <p:spPr>
          <a:xfrm>
            <a:off x="2139417" y="1748561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D1898492-6A3E-4D7C-88AD-56B250DF7FC6}"/>
              </a:ext>
            </a:extLst>
          </p:cNvPr>
          <p:cNvSpPr/>
          <p:nvPr/>
        </p:nvSpPr>
        <p:spPr>
          <a:xfrm>
            <a:off x="4436528" y="2104531"/>
            <a:ext cx="2886075" cy="318055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бъект 2">
            <a:extLst>
              <a:ext uri="{FF2B5EF4-FFF2-40B4-BE49-F238E27FC236}">
                <a16:creationId xmlns:a16="http://schemas.microsoft.com/office/drawing/2014/main" id="{A4D4F384-6759-4023-8B4B-6A4681744DB0}"/>
              </a:ext>
            </a:extLst>
          </p:cNvPr>
          <p:cNvSpPr txBox="1">
            <a:spLocks/>
          </p:cNvSpPr>
          <p:nvPr/>
        </p:nvSpPr>
        <p:spPr>
          <a:xfrm>
            <a:off x="4436527" y="2542680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Lorem ipsum dolor sit </a:t>
            </a:r>
            <a:r>
              <a:rPr lang="en-US" dirty="0" err="1">
                <a:solidFill>
                  <a:schemeClr val="bg1"/>
                </a:solidFill>
              </a:rPr>
              <a:t>amet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consectetur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adipiscing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elit</a:t>
            </a:r>
            <a:r>
              <a:rPr lang="en-US" dirty="0">
                <a:solidFill>
                  <a:schemeClr val="bg1"/>
                </a:solidFill>
              </a:rPr>
              <a:t>, sed do </a:t>
            </a:r>
            <a:r>
              <a:rPr lang="en-US" dirty="0" err="1">
                <a:solidFill>
                  <a:schemeClr val="bg1"/>
                </a:solidFill>
              </a:rPr>
              <a:t>eiusmod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tempor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incididunt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labore</a:t>
            </a:r>
            <a:r>
              <a:rPr lang="en-US" dirty="0">
                <a:solidFill>
                  <a:schemeClr val="bg1"/>
                </a:solidFill>
              </a:rPr>
              <a:t> et dolore magna </a:t>
            </a:r>
            <a:r>
              <a:rPr lang="en-US" dirty="0" err="1">
                <a:solidFill>
                  <a:schemeClr val="bg1"/>
                </a:solidFill>
              </a:rPr>
              <a:t>aliqua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Ut </a:t>
            </a:r>
            <a:r>
              <a:rPr lang="en-US" dirty="0" err="1">
                <a:solidFill>
                  <a:schemeClr val="bg1"/>
                </a:solidFill>
              </a:rPr>
              <a:t>enim</a:t>
            </a:r>
            <a:r>
              <a:rPr lang="en-US" dirty="0">
                <a:solidFill>
                  <a:schemeClr val="bg1"/>
                </a:solidFill>
              </a:rPr>
              <a:t> ad minim </a:t>
            </a:r>
            <a:r>
              <a:rPr lang="en-US" dirty="0" err="1">
                <a:solidFill>
                  <a:schemeClr val="bg1"/>
                </a:solidFill>
              </a:rPr>
              <a:t>veniam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quis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nostrud</a:t>
            </a:r>
            <a:r>
              <a:rPr lang="en-US" dirty="0">
                <a:solidFill>
                  <a:schemeClr val="bg1"/>
                </a:solidFill>
              </a:rPr>
              <a:t> exercitation </a:t>
            </a:r>
            <a:r>
              <a:rPr lang="en-US" dirty="0" err="1">
                <a:solidFill>
                  <a:schemeClr val="bg1"/>
                </a:solidFill>
              </a:rPr>
              <a:t>ullamco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laboris</a:t>
            </a:r>
            <a:r>
              <a:rPr lang="en-US" dirty="0">
                <a:solidFill>
                  <a:schemeClr val="bg1"/>
                </a:solidFill>
              </a:rPr>
              <a:t> nisi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aliquip</a:t>
            </a:r>
            <a:r>
              <a:rPr lang="en-US" dirty="0">
                <a:solidFill>
                  <a:schemeClr val="bg1"/>
                </a:solidFill>
              </a:rPr>
              <a:t> ex </a:t>
            </a:r>
            <a:r>
              <a:rPr lang="en-US" dirty="0" err="1">
                <a:solidFill>
                  <a:schemeClr val="bg1"/>
                </a:solidFill>
              </a:rPr>
              <a:t>ea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commodo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consequat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Duis </a:t>
            </a:r>
            <a:r>
              <a:rPr lang="en-US" dirty="0" err="1">
                <a:solidFill>
                  <a:schemeClr val="bg1"/>
                </a:solidFill>
              </a:rPr>
              <a:t>aute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irure</a:t>
            </a:r>
            <a:r>
              <a:rPr lang="en-US" dirty="0">
                <a:solidFill>
                  <a:schemeClr val="bg1"/>
                </a:solidFill>
              </a:rPr>
              <a:t> dolor in </a:t>
            </a:r>
            <a:r>
              <a:rPr lang="en-US" dirty="0" err="1">
                <a:solidFill>
                  <a:schemeClr val="bg1"/>
                </a:solidFill>
              </a:rPr>
              <a:t>reprehenderit</a:t>
            </a:r>
            <a:r>
              <a:rPr lang="en-US" dirty="0">
                <a:solidFill>
                  <a:schemeClr val="bg1"/>
                </a:solidFill>
              </a:rPr>
              <a:t> in </a:t>
            </a:r>
            <a:r>
              <a:rPr lang="en-US" dirty="0" err="1">
                <a:solidFill>
                  <a:schemeClr val="bg1"/>
                </a:solidFill>
              </a:rPr>
              <a:t>voluptate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velit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esse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cillum</a:t>
            </a:r>
            <a:r>
              <a:rPr lang="en-US" dirty="0">
                <a:solidFill>
                  <a:schemeClr val="bg1"/>
                </a:solidFill>
              </a:rPr>
              <a:t> dolore </a:t>
            </a:r>
            <a:r>
              <a:rPr lang="en-US" dirty="0" err="1">
                <a:solidFill>
                  <a:schemeClr val="bg1"/>
                </a:solidFill>
              </a:rPr>
              <a:t>eu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fugiat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nulla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pariatur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1" name="Овал 20">
            <a:extLst>
              <a:ext uri="{FF2B5EF4-FFF2-40B4-BE49-F238E27FC236}">
                <a16:creationId xmlns:a16="http://schemas.microsoft.com/office/drawing/2014/main" id="{3DC4455E-8718-4673-80C8-CAF3D13036FD}"/>
              </a:ext>
            </a:extLst>
          </p:cNvPr>
          <p:cNvSpPr/>
          <p:nvPr/>
        </p:nvSpPr>
        <p:spPr>
          <a:xfrm>
            <a:off x="5503328" y="1763229"/>
            <a:ext cx="733425" cy="733425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00B8C95-C644-453C-A937-A56836C7A798}"/>
              </a:ext>
            </a:extLst>
          </p:cNvPr>
          <p:cNvSpPr txBox="1"/>
          <p:nvPr/>
        </p:nvSpPr>
        <p:spPr>
          <a:xfrm>
            <a:off x="5512853" y="1773899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accent1"/>
                </a:solidFill>
              </a:rPr>
              <a:t>2</a:t>
            </a:r>
            <a:endParaRPr lang="ru-RU" sz="4000" b="1" dirty="0">
              <a:solidFill>
                <a:schemeClr val="accent1"/>
              </a:solidFill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9C63A674-A078-486F-912C-2559DE6603CA}"/>
              </a:ext>
            </a:extLst>
          </p:cNvPr>
          <p:cNvSpPr/>
          <p:nvPr/>
        </p:nvSpPr>
        <p:spPr>
          <a:xfrm>
            <a:off x="7809966" y="2107975"/>
            <a:ext cx="2886075" cy="318055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бъект 2">
            <a:extLst>
              <a:ext uri="{FF2B5EF4-FFF2-40B4-BE49-F238E27FC236}">
                <a16:creationId xmlns:a16="http://schemas.microsoft.com/office/drawing/2014/main" id="{9C7D0A66-B720-4977-8914-7FDB0A8D9063}"/>
              </a:ext>
            </a:extLst>
          </p:cNvPr>
          <p:cNvSpPr txBox="1">
            <a:spLocks/>
          </p:cNvSpPr>
          <p:nvPr/>
        </p:nvSpPr>
        <p:spPr>
          <a:xfrm>
            <a:off x="7809965" y="2546124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Lorem ipsum dolor sit amet, consectetur adipiscing elit, sed do eiusmod tempor incididunt ut labore et dolore magna aliqua. </a:t>
            </a:r>
          </a:p>
          <a:p>
            <a:r>
              <a:rPr lang="en-US">
                <a:solidFill>
                  <a:schemeClr val="bg1"/>
                </a:solidFill>
              </a:rPr>
              <a:t>Ut enim ad minim veniam, quis nostrud exercitation ullamco laboris nisi ut aliquip ex ea commodo consequat. </a:t>
            </a:r>
          </a:p>
          <a:p>
            <a:r>
              <a:rPr lang="en-US">
                <a:solidFill>
                  <a:schemeClr val="bg1"/>
                </a:solidFill>
              </a:rPr>
              <a:t>Duis aute irure dolor in reprehenderit in voluptate velit esse cillum dolore eu fugiat nulla pariatur.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5" name="Овал 24">
            <a:extLst>
              <a:ext uri="{FF2B5EF4-FFF2-40B4-BE49-F238E27FC236}">
                <a16:creationId xmlns:a16="http://schemas.microsoft.com/office/drawing/2014/main" id="{092F9931-9348-4C35-9048-D83A114DB78D}"/>
              </a:ext>
            </a:extLst>
          </p:cNvPr>
          <p:cNvSpPr/>
          <p:nvPr/>
        </p:nvSpPr>
        <p:spPr>
          <a:xfrm>
            <a:off x="8876766" y="1766673"/>
            <a:ext cx="733425" cy="733425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AAB0ECA-463A-48AE-9EDA-F6D0DF2CAFB5}"/>
              </a:ext>
            </a:extLst>
          </p:cNvPr>
          <p:cNvSpPr txBox="1"/>
          <p:nvPr/>
        </p:nvSpPr>
        <p:spPr>
          <a:xfrm>
            <a:off x="8886291" y="1784166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accent1"/>
                </a:solidFill>
              </a:rPr>
              <a:t>3</a:t>
            </a:r>
            <a:endParaRPr lang="ru-RU" sz="4000" b="1" dirty="0">
              <a:solidFill>
                <a:schemeClr val="accent1"/>
              </a:solidFill>
            </a:endParaRPr>
          </a:p>
        </p:txBody>
      </p:sp>
      <p:sp>
        <p:nvSpPr>
          <p:cNvPr id="27" name="Объект 2">
            <a:extLst>
              <a:ext uri="{FF2B5EF4-FFF2-40B4-BE49-F238E27FC236}">
                <a16:creationId xmlns:a16="http://schemas.microsoft.com/office/drawing/2014/main" id="{803A00FE-DE50-41A1-B9B4-76FEA7FBCE60}"/>
              </a:ext>
            </a:extLst>
          </p:cNvPr>
          <p:cNvSpPr txBox="1">
            <a:spLocks/>
          </p:cNvSpPr>
          <p:nvPr/>
        </p:nvSpPr>
        <p:spPr>
          <a:xfrm>
            <a:off x="1088487" y="2542680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Lorem ipsum dolor sit </a:t>
            </a:r>
            <a:r>
              <a:rPr lang="en-US" dirty="0" err="1">
                <a:solidFill>
                  <a:schemeClr val="bg1"/>
                </a:solidFill>
              </a:rPr>
              <a:t>amet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consectetur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adipiscing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elit</a:t>
            </a:r>
            <a:r>
              <a:rPr lang="en-US" dirty="0">
                <a:solidFill>
                  <a:schemeClr val="bg1"/>
                </a:solidFill>
              </a:rPr>
              <a:t>, sed do </a:t>
            </a:r>
            <a:r>
              <a:rPr lang="en-US" dirty="0" err="1">
                <a:solidFill>
                  <a:schemeClr val="bg1"/>
                </a:solidFill>
              </a:rPr>
              <a:t>eiusmod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tempor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incididunt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labore</a:t>
            </a:r>
            <a:r>
              <a:rPr lang="en-US" dirty="0">
                <a:solidFill>
                  <a:schemeClr val="bg1"/>
                </a:solidFill>
              </a:rPr>
              <a:t> et dolore magna </a:t>
            </a:r>
            <a:r>
              <a:rPr lang="en-US" dirty="0" err="1">
                <a:solidFill>
                  <a:schemeClr val="bg1"/>
                </a:solidFill>
              </a:rPr>
              <a:t>aliqua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Ut </a:t>
            </a:r>
            <a:r>
              <a:rPr lang="en-US" dirty="0" err="1">
                <a:solidFill>
                  <a:schemeClr val="bg1"/>
                </a:solidFill>
              </a:rPr>
              <a:t>enim</a:t>
            </a:r>
            <a:r>
              <a:rPr lang="en-US" dirty="0">
                <a:solidFill>
                  <a:schemeClr val="bg1"/>
                </a:solidFill>
              </a:rPr>
              <a:t> ad minim </a:t>
            </a:r>
            <a:r>
              <a:rPr lang="en-US" dirty="0" err="1">
                <a:solidFill>
                  <a:schemeClr val="bg1"/>
                </a:solidFill>
              </a:rPr>
              <a:t>veniam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quis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nostrud</a:t>
            </a:r>
            <a:r>
              <a:rPr lang="en-US" dirty="0">
                <a:solidFill>
                  <a:schemeClr val="bg1"/>
                </a:solidFill>
              </a:rPr>
              <a:t> exercitation </a:t>
            </a:r>
            <a:r>
              <a:rPr lang="en-US" dirty="0" err="1">
                <a:solidFill>
                  <a:schemeClr val="bg1"/>
                </a:solidFill>
              </a:rPr>
              <a:t>ullamco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laboris</a:t>
            </a:r>
            <a:r>
              <a:rPr lang="en-US" dirty="0">
                <a:solidFill>
                  <a:schemeClr val="bg1"/>
                </a:solidFill>
              </a:rPr>
              <a:t> nisi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aliquip</a:t>
            </a:r>
            <a:r>
              <a:rPr lang="en-US" dirty="0">
                <a:solidFill>
                  <a:schemeClr val="bg1"/>
                </a:solidFill>
              </a:rPr>
              <a:t> ex </a:t>
            </a:r>
            <a:r>
              <a:rPr lang="en-US" dirty="0" err="1">
                <a:solidFill>
                  <a:schemeClr val="bg1"/>
                </a:solidFill>
              </a:rPr>
              <a:t>ea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commodo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consequat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Duis </a:t>
            </a:r>
            <a:r>
              <a:rPr lang="en-US" dirty="0" err="1">
                <a:solidFill>
                  <a:schemeClr val="bg1"/>
                </a:solidFill>
              </a:rPr>
              <a:t>aute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irure</a:t>
            </a:r>
            <a:r>
              <a:rPr lang="en-US" dirty="0">
                <a:solidFill>
                  <a:schemeClr val="bg1"/>
                </a:solidFill>
              </a:rPr>
              <a:t> dolor in </a:t>
            </a:r>
            <a:r>
              <a:rPr lang="en-US" dirty="0" err="1">
                <a:solidFill>
                  <a:schemeClr val="bg1"/>
                </a:solidFill>
              </a:rPr>
              <a:t>reprehenderit</a:t>
            </a:r>
            <a:r>
              <a:rPr lang="en-US" dirty="0">
                <a:solidFill>
                  <a:schemeClr val="bg1"/>
                </a:solidFill>
              </a:rPr>
              <a:t> in </a:t>
            </a:r>
            <a:r>
              <a:rPr lang="en-US" dirty="0" err="1">
                <a:solidFill>
                  <a:schemeClr val="bg1"/>
                </a:solidFill>
              </a:rPr>
              <a:t>voluptate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velit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esse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cillum</a:t>
            </a:r>
            <a:r>
              <a:rPr lang="en-US" dirty="0">
                <a:solidFill>
                  <a:schemeClr val="bg1"/>
                </a:solidFill>
              </a:rPr>
              <a:t> dolore </a:t>
            </a:r>
            <a:r>
              <a:rPr lang="en-US" dirty="0" err="1">
                <a:solidFill>
                  <a:schemeClr val="bg1"/>
                </a:solidFill>
              </a:rPr>
              <a:t>eu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fugiat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nulla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pariatur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0CF2EDD5-C51B-78BC-1219-967D65266D23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255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3D91AC-101D-44C5-82F8-EE1819E19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pic>
        <p:nvPicPr>
          <p:cNvPr id="6" name="Объект 5" descr="Рукопожатие контур">
            <a:extLst>
              <a:ext uri="{FF2B5EF4-FFF2-40B4-BE49-F238E27FC236}">
                <a16:creationId xmlns:a16="http://schemas.microsoft.com/office/drawing/2014/main" id="{CFC0280E-BCD7-4656-AF20-8305498B50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737763" y="1882804"/>
            <a:ext cx="3160600" cy="3160600"/>
          </a:xfrm>
        </p:spPr>
      </p:pic>
      <p:sp>
        <p:nvSpPr>
          <p:cNvPr id="4" name="Объект 2">
            <a:extLst>
              <a:ext uri="{FF2B5EF4-FFF2-40B4-BE49-F238E27FC236}">
                <a16:creationId xmlns:a16="http://schemas.microsoft.com/office/drawing/2014/main" id="{CC899B59-6B93-41A8-9279-7BEBC97DF71D}"/>
              </a:ext>
            </a:extLst>
          </p:cNvPr>
          <p:cNvSpPr txBox="1">
            <a:spLocks/>
          </p:cNvSpPr>
          <p:nvPr/>
        </p:nvSpPr>
        <p:spPr>
          <a:xfrm>
            <a:off x="4470443" y="2557812"/>
            <a:ext cx="5360622" cy="316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Lorem ipsum dolor sit </a:t>
            </a:r>
            <a:r>
              <a:rPr lang="en-US" dirty="0" err="1">
                <a:solidFill>
                  <a:schemeClr val="accent1"/>
                </a:solidFill>
              </a:rPr>
              <a:t>amet</a:t>
            </a:r>
            <a:r>
              <a:rPr lang="en-US" dirty="0">
                <a:solidFill>
                  <a:schemeClr val="accent1"/>
                </a:solidFill>
              </a:rPr>
              <a:t>, </a:t>
            </a:r>
            <a:r>
              <a:rPr lang="en-US" dirty="0" err="1">
                <a:solidFill>
                  <a:schemeClr val="accent1"/>
                </a:solidFill>
              </a:rPr>
              <a:t>consectetur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adipiscing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elit</a:t>
            </a:r>
            <a:r>
              <a:rPr lang="en-US" dirty="0">
                <a:solidFill>
                  <a:schemeClr val="accent1"/>
                </a:solidFill>
              </a:rPr>
              <a:t>, sed do </a:t>
            </a:r>
            <a:r>
              <a:rPr lang="en-US" dirty="0" err="1">
                <a:solidFill>
                  <a:schemeClr val="accent1"/>
                </a:solidFill>
              </a:rPr>
              <a:t>eiusmod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tempor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incididunt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ut</a:t>
            </a:r>
            <a:r>
              <a:rPr lang="en-US" dirty="0">
                <a:solidFill>
                  <a:schemeClr val="accent1"/>
                </a:solidFill>
              </a:rPr>
              <a:t> labore et dolore magna </a:t>
            </a:r>
            <a:r>
              <a:rPr lang="en-US" dirty="0" err="1">
                <a:solidFill>
                  <a:schemeClr val="accent1"/>
                </a:solidFill>
              </a:rPr>
              <a:t>aliqua</a:t>
            </a:r>
            <a:r>
              <a:rPr lang="en-US" dirty="0">
                <a:solidFill>
                  <a:schemeClr val="accent1"/>
                </a:solidFill>
              </a:rPr>
              <a:t>. 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EDC85C1A-F015-EFF3-37E6-149F7625CDE8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20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6C5E85-3E26-427E-B6CD-FDA264CC1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FBE6D1-09CC-40FF-AF11-152D594C23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Free Presentation templates from</a:t>
            </a:r>
            <a:r>
              <a:rPr lang="ru-RU" sz="2800" dirty="0"/>
              <a:t> </a:t>
            </a:r>
            <a:r>
              <a:rPr lang="en-US" dirty="0">
                <a:solidFill>
                  <a:schemeClr val="bg2">
                    <a:lumMod val="9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dirty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en-US" sz="2800" dirty="0"/>
              <a:t>Icons made by </a:t>
            </a:r>
            <a:r>
              <a:rPr lang="en-US" sz="2800" dirty="0">
                <a:solidFill>
                  <a:schemeClr val="bg2">
                    <a:lumMod val="9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r>
              <a:rPr lang="en-US" sz="2800" dirty="0"/>
              <a:t> from </a:t>
            </a:r>
            <a:r>
              <a:rPr lang="en-US" sz="2800" dirty="0">
                <a:solidFill>
                  <a:schemeClr val="bg2">
                    <a:lumMod val="90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www.flaticon.com</a:t>
            </a:r>
            <a:r>
              <a:rPr lang="ru-RU" sz="2800" dirty="0">
                <a:solidFill>
                  <a:schemeClr val="bg2">
                    <a:lumMod val="90000"/>
                  </a:schemeClr>
                </a:solidFill>
              </a:rPr>
              <a:t> </a:t>
            </a:r>
          </a:p>
          <a:p>
            <a:r>
              <a:rPr lang="en-US" dirty="0">
                <a:solidFill>
                  <a:schemeClr val="bg2">
                    <a:lumMod val="90000"/>
                  </a:schemeClr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Image by </a:t>
            </a:r>
            <a:r>
              <a:rPr lang="en-US" dirty="0" err="1">
                <a:solidFill>
                  <a:schemeClr val="bg2">
                    <a:lumMod val="90000"/>
                  </a:schemeClr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jcomp</a:t>
            </a:r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US" dirty="0"/>
              <a:t>on Freepik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8683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</TotalTime>
  <Words>642</Words>
  <Application>Microsoft Office PowerPoint</Application>
  <PresentationFormat>Widescreen</PresentationFormat>
  <Paragraphs>81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Open Sans</vt:lpstr>
      <vt:lpstr>Тема Office</vt:lpstr>
      <vt:lpstr>Deal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RESOURCES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 Obstinate</dc:creator>
  <cp:lastModifiedBy>User Obstinate</cp:lastModifiedBy>
  <cp:revision>17</cp:revision>
  <dcterms:created xsi:type="dcterms:W3CDTF">2021-08-22T09:33:20Z</dcterms:created>
  <dcterms:modified xsi:type="dcterms:W3CDTF">2023-07-28T08:13:26Z</dcterms:modified>
</cp:coreProperties>
</file>