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9" r:id="rId3"/>
    <p:sldId id="265" r:id="rId4"/>
    <p:sldId id="257" r:id="rId5"/>
    <p:sldId id="263" r:id="rId6"/>
    <p:sldId id="262" r:id="rId7"/>
    <p:sldId id="258" r:id="rId8"/>
    <p:sldId id="264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2" d="100"/>
          <a:sy n="62" d="100"/>
        </p:scale>
        <p:origin x="2088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3D-4139-A8FE-7E4719F76A2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3D-4139-A8FE-7E4719F76A2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3D-4139-A8FE-7E4719F76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49817759"/>
        <c:axId val="1049815839"/>
      </c:barChart>
      <c:catAx>
        <c:axId val="1049817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9815839"/>
        <c:crosses val="autoZero"/>
        <c:auto val="1"/>
        <c:lblAlgn val="ctr"/>
        <c:lblOffset val="100"/>
        <c:noMultiLvlLbl val="0"/>
      </c:catAx>
      <c:valAx>
        <c:axId val="1049815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9817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A6A2688-5229-1703-6534-E2BBC32A2B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41B958-D2E1-1DE9-AA83-D6E3E3765F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45401-31CC-41AE-AB27-4C48DCD0076E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B4A9B5-6BEB-0511-AABE-504DBF4D29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6A8B30-03E7-2899-DBFD-84331AF34D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24E70-8B21-4F05-8787-700907E34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16323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18" y="5465618"/>
            <a:ext cx="9144000" cy="10390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C9BA0B-67AE-3BE4-F094-4A1899880AFF}"/>
              </a:ext>
            </a:extLst>
          </p:cNvPr>
          <p:cNvSpPr/>
          <p:nvPr userDrawn="1"/>
        </p:nvSpPr>
        <p:spPr>
          <a:xfrm>
            <a:off x="1401417" y="1321904"/>
            <a:ext cx="10376453" cy="2524539"/>
          </a:xfrm>
          <a:prstGeom prst="rect">
            <a:avLst/>
          </a:prstGeom>
          <a:solidFill>
            <a:srgbClr val="E4E3E0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E558106-0089-BE15-9570-8E41BA44B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7" y="1797737"/>
            <a:ext cx="9124124" cy="1325563"/>
          </a:xfrm>
        </p:spPr>
        <p:txBody>
          <a:bodyPr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270" y="483437"/>
            <a:ext cx="9857240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360" y="1983797"/>
            <a:ext cx="9771148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Изображение выглядит как шаблон, пазл&#10;&#10;Автоматически созданное описание со средним доверительным уровнем">
            <a:extLst>
              <a:ext uri="{FF2B5EF4-FFF2-40B4-BE49-F238E27FC236}">
                <a16:creationId xmlns:a16="http://schemas.microsoft.com/office/drawing/2014/main" id="{65F785C1-A398-32DE-352C-A218D81ED9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14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A21E807-876E-5F65-EFD1-5143DB23D2AA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777773F-B285-F02F-C947-4192B08AD312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3"/>
              <a:extLst>
                <a:ext uri="{FF2B5EF4-FFF2-40B4-BE49-F238E27FC236}">
                  <a16:creationId xmlns:a16="http://schemas.microsoft.com/office/drawing/2014/main" id="{79686B30-D96D-7EE0-B4B0-9235A9962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ik.com/free-photo/jigsaw-puzzle-white-colour-puzzle-pieces-grid-success_5469646.htm#page=3&amp;query=jigsaw-puzzle-white-colour-puzzle-pieces-grid-success%20jpg&amp;position=2&amp;from_view=search&amp;track=a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359" y="1359439"/>
            <a:ext cx="10343806" cy="2376000"/>
          </a:xfrm>
        </p:spPr>
        <p:txBody>
          <a:bodyPr>
            <a:normAutofit/>
          </a:bodyPr>
          <a:lstStyle/>
          <a:p>
            <a:r>
              <a:rPr lang="en-US" sz="8800" dirty="0"/>
              <a:t>Cast Iron Puzzles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2524024" y="1750659"/>
            <a:ext cx="8479256" cy="11502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tx2"/>
                </a:solidFill>
              </a:rPr>
              <a:t>THANK YOU</a:t>
            </a:r>
            <a:endParaRPr lang="ru-RU" sz="7200" b="1" dirty="0">
              <a:solidFill>
                <a:schemeClr val="tx2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6081" y="5025014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916081" y="5020943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816081" y="5020943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716081" y="5020943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3591151" y="3122653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Lorem ipsum dolor sit </a:t>
            </a:r>
            <a:r>
              <a:rPr lang="en-US" sz="1600" dirty="0" err="1">
                <a:solidFill>
                  <a:schemeClr val="tx2"/>
                </a:solidFill>
              </a:rPr>
              <a:t>amet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consectetur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adipiscing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elit</a:t>
            </a:r>
            <a:r>
              <a:rPr lang="en-US" sz="1600" dirty="0">
                <a:solidFill>
                  <a:schemeClr val="tx2"/>
                </a:solidFill>
              </a:rPr>
              <a:t>, sed do </a:t>
            </a:r>
            <a:r>
              <a:rPr lang="en-US" sz="1600" dirty="0" err="1">
                <a:solidFill>
                  <a:schemeClr val="tx2"/>
                </a:solidFill>
              </a:rPr>
              <a:t>eiusmod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tempor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incididunt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labore</a:t>
            </a:r>
            <a:r>
              <a:rPr lang="en-US" sz="1600" dirty="0">
                <a:solidFill>
                  <a:schemeClr val="tx2"/>
                </a:solidFill>
              </a:rPr>
              <a:t> et dolore magna </a:t>
            </a:r>
            <a:r>
              <a:rPr lang="en-US" sz="1600" dirty="0" err="1">
                <a:solidFill>
                  <a:schemeClr val="tx2"/>
                </a:solidFill>
              </a:rPr>
              <a:t>aliqua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endParaRPr lang="ru-RU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Ut </a:t>
            </a:r>
            <a:r>
              <a:rPr lang="en-US" sz="1600" dirty="0" err="1">
                <a:solidFill>
                  <a:schemeClr val="tx2"/>
                </a:solidFill>
              </a:rPr>
              <a:t>enim</a:t>
            </a:r>
            <a:r>
              <a:rPr lang="en-US" sz="1600" dirty="0">
                <a:solidFill>
                  <a:schemeClr val="tx2"/>
                </a:solidFill>
              </a:rPr>
              <a:t> ad minim </a:t>
            </a:r>
            <a:r>
              <a:rPr lang="en-US" sz="1600" dirty="0" err="1">
                <a:solidFill>
                  <a:schemeClr val="tx2"/>
                </a:solidFill>
              </a:rPr>
              <a:t>veniam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quis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nostrud</a:t>
            </a:r>
            <a:r>
              <a:rPr lang="en-US" sz="1600" dirty="0">
                <a:solidFill>
                  <a:schemeClr val="tx2"/>
                </a:solidFill>
              </a:rPr>
              <a:t> exercitation </a:t>
            </a:r>
            <a:r>
              <a:rPr lang="en-US" sz="1600" dirty="0" err="1">
                <a:solidFill>
                  <a:schemeClr val="tx2"/>
                </a:solidFill>
              </a:rPr>
              <a:t>ullamco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laboris</a:t>
            </a:r>
            <a:r>
              <a:rPr lang="en-US" sz="1600" dirty="0">
                <a:solidFill>
                  <a:schemeClr val="tx2"/>
                </a:solidFill>
              </a:rPr>
              <a:t> nisi </a:t>
            </a:r>
            <a:r>
              <a:rPr lang="en-US" sz="1600" dirty="0" err="1">
                <a:solidFill>
                  <a:schemeClr val="tx2"/>
                </a:solidFill>
              </a:rPr>
              <a:t>ut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aliquip</a:t>
            </a:r>
            <a:r>
              <a:rPr lang="en-US" sz="1600" dirty="0">
                <a:solidFill>
                  <a:schemeClr val="tx2"/>
                </a:solidFill>
              </a:rPr>
              <a:t> ex </a:t>
            </a:r>
            <a:r>
              <a:rPr lang="en-US" sz="1600" dirty="0" err="1">
                <a:solidFill>
                  <a:schemeClr val="tx2"/>
                </a:solidFill>
              </a:rPr>
              <a:t>ea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commodo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consequat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2489321" y="2487519"/>
            <a:ext cx="95967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1"/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2948771" y="4866100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Lorem ipsum dolor sit </a:t>
            </a:r>
            <a:r>
              <a:rPr lang="en-US" sz="2000" dirty="0" err="1">
                <a:solidFill>
                  <a:schemeClr val="accent1"/>
                </a:solidFill>
              </a:rPr>
              <a:t>amet</a:t>
            </a:r>
            <a:r>
              <a:rPr lang="en-US" sz="2000" dirty="0">
                <a:solidFill>
                  <a:schemeClr val="accent1"/>
                </a:solidFill>
              </a:rPr>
              <a:t>, </a:t>
            </a:r>
            <a:r>
              <a:rPr lang="en-US" sz="2000" dirty="0" err="1">
                <a:solidFill>
                  <a:schemeClr val="accent1"/>
                </a:solidFill>
              </a:rPr>
              <a:t>consectetur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adipiscing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elit</a:t>
            </a:r>
            <a:r>
              <a:rPr lang="en-US" sz="2000" dirty="0">
                <a:solidFill>
                  <a:schemeClr val="accent1"/>
                </a:solidFill>
              </a:rPr>
              <a:t>, sed do </a:t>
            </a:r>
            <a:r>
              <a:rPr lang="en-US" sz="2000" dirty="0" err="1">
                <a:solidFill>
                  <a:schemeClr val="accent1"/>
                </a:solidFill>
              </a:rPr>
              <a:t>eiusmod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tempor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incididunt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ut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2000" dirty="0" err="1">
                <a:solidFill>
                  <a:schemeClr val="accent1"/>
                </a:solidFill>
              </a:rPr>
              <a:t>labore</a:t>
            </a:r>
            <a:r>
              <a:rPr lang="en-US" sz="2000" dirty="0">
                <a:solidFill>
                  <a:schemeClr val="accent1"/>
                </a:solidFill>
              </a:rPr>
              <a:t> et dolore magna </a:t>
            </a:r>
            <a:r>
              <a:rPr lang="en-US" sz="2000" dirty="0" err="1">
                <a:solidFill>
                  <a:schemeClr val="accent1"/>
                </a:solidFill>
              </a:rPr>
              <a:t>aliqua</a:t>
            </a:r>
            <a:r>
              <a:rPr lang="en-US" sz="2000" dirty="0">
                <a:solidFill>
                  <a:schemeClr val="accent1"/>
                </a:solidFill>
              </a:rPr>
              <a:t>. 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D2C79E1F-68EF-5E2B-7336-2FAC4DB65302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3473" y="2209987"/>
            <a:ext cx="4548294" cy="34819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 descr="Головоломка контур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750274" y="2205123"/>
            <a:ext cx="3159378" cy="3159378"/>
          </a:xfrm>
          <a:prstGeom prst="rect">
            <a:avLst/>
          </a:prstGeom>
          <a:effectLst/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048CDA0A-E828-8299-2814-1E3F6CE9425A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814217-BFE0-CF3D-0B56-4DC43A852C24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EDBACB0-25D7-40F1-31CF-A869E31CC7AF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E8D3049-2EE8-BEFB-E4EE-78C9A2C1DF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32874"/>
              </p:ext>
            </p:extLst>
          </p:nvPr>
        </p:nvGraphicFramePr>
        <p:xfrm>
          <a:off x="1990725" y="1984375"/>
          <a:ext cx="977106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8550777"/>
              </p:ext>
            </p:extLst>
          </p:nvPr>
        </p:nvGraphicFramePr>
        <p:xfrm>
          <a:off x="2670462" y="2142726"/>
          <a:ext cx="9195956" cy="346096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298989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298989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2"/>
                          </a:solidFill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35E4A0B-5CD2-824F-24D2-33CECAB93E97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2722416" y="2488675"/>
            <a:ext cx="2886075" cy="31805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3789216" y="2147373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3798742" y="2132705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5794514" y="2488675"/>
            <a:ext cx="2886075" cy="3180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5794513" y="2926824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6861314" y="2147373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6870839" y="2158043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8875857" y="2488675"/>
            <a:ext cx="2886075" cy="3180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8875856" y="2926824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9942657" y="2147373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9952182" y="2164866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2747812" y="2926824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D6C71C2B-B176-0534-6613-3A1EA2B6216B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9D233449-3820-4416-87DE-B43BEFF1D085}"/>
              </a:ext>
            </a:extLst>
          </p:cNvPr>
          <p:cNvSpPr/>
          <p:nvPr/>
        </p:nvSpPr>
        <p:spPr>
          <a:xfrm>
            <a:off x="2839391" y="2114182"/>
            <a:ext cx="2250000" cy="765000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9B799B97-3509-4A95-BFB2-058D7496434A}"/>
              </a:ext>
            </a:extLst>
          </p:cNvPr>
          <p:cNvSpPr/>
          <p:nvPr/>
        </p:nvSpPr>
        <p:spPr>
          <a:xfrm>
            <a:off x="5089391" y="2110826"/>
            <a:ext cx="2250000" cy="76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18D2E8AB-34FB-4454-A68B-E7419AD3939A}"/>
              </a:ext>
            </a:extLst>
          </p:cNvPr>
          <p:cNvSpPr/>
          <p:nvPr/>
        </p:nvSpPr>
        <p:spPr>
          <a:xfrm>
            <a:off x="7339828" y="2110826"/>
            <a:ext cx="2250000" cy="765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A37C6BFD-D0D1-4CC5-AFE2-DD5515ECC0A6}"/>
              </a:ext>
            </a:extLst>
          </p:cNvPr>
          <p:cNvSpPr/>
          <p:nvPr/>
        </p:nvSpPr>
        <p:spPr>
          <a:xfrm>
            <a:off x="9591191" y="2110826"/>
            <a:ext cx="2250000" cy="765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5F26FF52-52C0-4C6C-A3F6-FE44289BB2BA}"/>
              </a:ext>
            </a:extLst>
          </p:cNvPr>
          <p:cNvSpPr/>
          <p:nvPr/>
        </p:nvSpPr>
        <p:spPr>
          <a:xfrm>
            <a:off x="2839391" y="2885893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99CDA7F0-C5BF-4B3D-8AA5-7BD71067D602}"/>
              </a:ext>
            </a:extLst>
          </p:cNvPr>
          <p:cNvSpPr/>
          <p:nvPr/>
        </p:nvSpPr>
        <p:spPr>
          <a:xfrm>
            <a:off x="5089391" y="2882537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609B71AF-3265-4E53-A99C-3FABCC466805}"/>
              </a:ext>
            </a:extLst>
          </p:cNvPr>
          <p:cNvSpPr/>
          <p:nvPr/>
        </p:nvSpPr>
        <p:spPr>
          <a:xfrm>
            <a:off x="7339828" y="2882537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4632780D-F91B-4F6B-9F4A-93BFD6CFFA41}"/>
              </a:ext>
            </a:extLst>
          </p:cNvPr>
          <p:cNvSpPr/>
          <p:nvPr/>
        </p:nvSpPr>
        <p:spPr>
          <a:xfrm>
            <a:off x="9591191" y="2882537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7199A8B6-0ADC-4AD1-BFBD-97FE2698B29D}"/>
              </a:ext>
            </a:extLst>
          </p:cNvPr>
          <p:cNvSpPr/>
          <p:nvPr/>
        </p:nvSpPr>
        <p:spPr>
          <a:xfrm>
            <a:off x="2843648" y="5672538"/>
            <a:ext cx="2250000" cy="183356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2626FC66-8D83-4BAB-B681-C116DACD5DD3}"/>
              </a:ext>
            </a:extLst>
          </p:cNvPr>
          <p:cNvSpPr/>
          <p:nvPr/>
        </p:nvSpPr>
        <p:spPr>
          <a:xfrm>
            <a:off x="5094548" y="5669182"/>
            <a:ext cx="2250000" cy="18335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2B4550E-EE07-4F35-8133-E17D3F4E3A40}"/>
              </a:ext>
            </a:extLst>
          </p:cNvPr>
          <p:cNvSpPr/>
          <p:nvPr/>
        </p:nvSpPr>
        <p:spPr>
          <a:xfrm>
            <a:off x="7344085" y="5669182"/>
            <a:ext cx="2250000" cy="183356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1944E9F1-17B6-46EA-8DC6-4E253BC1FE9E}"/>
              </a:ext>
            </a:extLst>
          </p:cNvPr>
          <p:cNvSpPr/>
          <p:nvPr/>
        </p:nvSpPr>
        <p:spPr>
          <a:xfrm>
            <a:off x="9595448" y="5669182"/>
            <a:ext cx="2250000" cy="18335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DCEBE907-0BD3-47F0-89C8-1EBFA4B20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4391" y="3075312"/>
            <a:ext cx="540000" cy="540000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D8130F33-1BB9-4F24-9816-86361F5024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40134" y="3075312"/>
            <a:ext cx="540000" cy="540000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2B0A8CD7-E3F3-48FF-BB2C-E25D38DF5C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8190134" y="3075312"/>
            <a:ext cx="540000" cy="540000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BF9FBBA1-C5BB-4C73-A196-037FC6D54B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0439905" y="3075312"/>
            <a:ext cx="540000" cy="540000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7CB184B2-6388-4956-91A6-B92D4E62673D}"/>
              </a:ext>
            </a:extLst>
          </p:cNvPr>
          <p:cNvSpPr txBox="1"/>
          <p:nvPr/>
        </p:nvSpPr>
        <p:spPr>
          <a:xfrm>
            <a:off x="3646432" y="2120253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E6F2037-95CF-4B35-804A-B67AEC39A9D8}"/>
              </a:ext>
            </a:extLst>
          </p:cNvPr>
          <p:cNvSpPr txBox="1"/>
          <p:nvPr/>
        </p:nvSpPr>
        <p:spPr>
          <a:xfrm>
            <a:off x="5900275" y="2136326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0B98BD-3239-4606-AFFE-CC21C6FE7246}"/>
              </a:ext>
            </a:extLst>
          </p:cNvPr>
          <p:cNvSpPr txBox="1"/>
          <p:nvPr/>
        </p:nvSpPr>
        <p:spPr>
          <a:xfrm>
            <a:off x="8091417" y="2136326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A30138F-9823-4C51-B2B3-ADB4B646C705}"/>
              </a:ext>
            </a:extLst>
          </p:cNvPr>
          <p:cNvSpPr txBox="1"/>
          <p:nvPr/>
        </p:nvSpPr>
        <p:spPr>
          <a:xfrm>
            <a:off x="10327692" y="2136326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178D2BC-4D33-4A9D-8045-848728BBF1E9}"/>
              </a:ext>
            </a:extLst>
          </p:cNvPr>
          <p:cNvSpPr txBox="1"/>
          <p:nvPr/>
        </p:nvSpPr>
        <p:spPr>
          <a:xfrm>
            <a:off x="2972583" y="3815872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</a:rPr>
              <a:t>Lorem ipsum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913D53E-63EE-454B-838C-53475E78728C}"/>
              </a:ext>
            </a:extLst>
          </p:cNvPr>
          <p:cNvSpPr txBox="1"/>
          <p:nvPr/>
        </p:nvSpPr>
        <p:spPr>
          <a:xfrm>
            <a:off x="2994763" y="4393926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44604E8-8132-4989-8838-CF9D314896DF}"/>
              </a:ext>
            </a:extLst>
          </p:cNvPr>
          <p:cNvSpPr txBox="1"/>
          <p:nvPr/>
        </p:nvSpPr>
        <p:spPr>
          <a:xfrm>
            <a:off x="5247211" y="3812386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Lorem ipsum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BFFCFEB-3BAC-4F59-9E49-9751F950C75B}"/>
              </a:ext>
            </a:extLst>
          </p:cNvPr>
          <p:cNvSpPr txBox="1"/>
          <p:nvPr/>
        </p:nvSpPr>
        <p:spPr>
          <a:xfrm>
            <a:off x="5269391" y="4390440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A8A511C-74D8-4613-9029-2BF879E7C098}"/>
              </a:ext>
            </a:extLst>
          </p:cNvPr>
          <p:cNvSpPr txBox="1"/>
          <p:nvPr/>
        </p:nvSpPr>
        <p:spPr>
          <a:xfrm>
            <a:off x="7472582" y="3812386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Lorem ipsum</a:t>
            </a:r>
            <a:endParaRPr lang="ru-RU" sz="2400" b="1" dirty="0">
              <a:solidFill>
                <a:schemeClr val="accent3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13F053E-E8B6-49B6-A6D6-7EBACF90C6F0}"/>
              </a:ext>
            </a:extLst>
          </p:cNvPr>
          <p:cNvSpPr txBox="1"/>
          <p:nvPr/>
        </p:nvSpPr>
        <p:spPr>
          <a:xfrm>
            <a:off x="7494762" y="4390440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AA3E02B-7BB5-41B4-A850-1B9CB05C252E}"/>
              </a:ext>
            </a:extLst>
          </p:cNvPr>
          <p:cNvSpPr txBox="1"/>
          <p:nvPr/>
        </p:nvSpPr>
        <p:spPr>
          <a:xfrm>
            <a:off x="9700402" y="3808900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4"/>
                </a:solidFill>
              </a:rPr>
              <a:t>Lorem ipsum</a:t>
            </a:r>
            <a:endParaRPr lang="ru-RU" sz="2400" b="1" dirty="0">
              <a:solidFill>
                <a:schemeClr val="accent4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3EF237D-81A2-44D7-AEC3-8F32D3D9C163}"/>
              </a:ext>
            </a:extLst>
          </p:cNvPr>
          <p:cNvSpPr txBox="1"/>
          <p:nvPr/>
        </p:nvSpPr>
        <p:spPr>
          <a:xfrm>
            <a:off x="9722582" y="4386954"/>
            <a:ext cx="1939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. 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D3A47805-2A90-FF8D-8ADF-B2C6A7AAE293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jcomp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on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Freepik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643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Cast Iron Puzzles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 Iron Puzzles Presentation Template from free-slides.net</dc:title>
  <dc:creator>User Obstinate</dc:creator>
  <cp:lastModifiedBy>User Obstinate</cp:lastModifiedBy>
  <cp:revision>21</cp:revision>
  <dcterms:created xsi:type="dcterms:W3CDTF">2021-08-17T12:08:22Z</dcterms:created>
  <dcterms:modified xsi:type="dcterms:W3CDTF">2023-08-29T05:11:47Z</dcterms:modified>
</cp:coreProperties>
</file>