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5" r:id="rId5"/>
    <p:sldId id="258" r:id="rId6"/>
    <p:sldId id="266" r:id="rId7"/>
    <p:sldId id="259" r:id="rId8"/>
    <p:sldId id="264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A-4853-B103-E87E989635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A-4853-B103-E87E989635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A-4853-B103-E87E98963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45229279"/>
        <c:axId val="2045248959"/>
      </c:barChart>
      <c:catAx>
        <c:axId val="20452292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5248959"/>
        <c:crosses val="autoZero"/>
        <c:auto val="1"/>
        <c:lblAlgn val="ctr"/>
        <c:lblOffset val="100"/>
        <c:noMultiLvlLbl val="0"/>
      </c:catAx>
      <c:valAx>
        <c:axId val="204524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5229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1090" y="5391807"/>
            <a:ext cx="7127401" cy="1363388"/>
          </a:xfrm>
        </p:spPr>
        <p:txBody>
          <a:bodyPr anchor="b"/>
          <a:lstStyle>
            <a:lvl1pPr algn="ctr">
              <a:defRPr sz="6000" b="1">
                <a:solidFill>
                  <a:schemeClr val="accent6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25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9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D6ED1AA-6CB8-594B-8D5A-04AA28A6E15D}"/>
              </a:ext>
            </a:extLst>
          </p:cNvPr>
          <p:cNvSpPr/>
          <p:nvPr userDrawn="1"/>
        </p:nvSpPr>
        <p:spPr>
          <a:xfrm>
            <a:off x="838200" y="1612134"/>
            <a:ext cx="7865962" cy="45719"/>
          </a:xfrm>
          <a:prstGeom prst="rect">
            <a:avLst/>
          </a:prstGeom>
          <a:solidFill>
            <a:srgbClr val="6CC3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9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94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89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9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7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4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27C80BE-599B-03E0-5BB4-0B7907240CC8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200395B-A008-78CA-9CD7-BAE8BE90811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6"/>
              <a:extLst>
                <a:ext uri="{FF2B5EF4-FFF2-40B4-BE49-F238E27FC236}">
                  <a16:creationId xmlns:a16="http://schemas.microsoft.com/office/drawing/2014/main" id="{BDE5714B-CF01-D796-B090-EC4E012E80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business-people-success-concept_5727743.htm#query=business%20relay%20race&amp;position=25&amp;from_view=search&amp;track=ais" TargetMode="External"/><Relationship Id="rId4" Type="http://schemas.openxmlformats.org/officeDocument/2006/relationships/hyperlink" Target="http://www.flaticon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E3003-C145-48A7-A124-4A080A6F2E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Business relay race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741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87845-4477-4DE0-A408-BFF3DA64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730E30-2056-492A-92A4-54929C589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2800" dirty="0"/>
          </a:p>
          <a:p>
            <a:r>
              <a:rPr lang="en-US" sz="2800" dirty="0"/>
              <a:t>Icons made by </a:t>
            </a:r>
            <a:r>
              <a:rPr lang="en-US" sz="2800" dirty="0">
                <a:hlinkClick r:id="rId3"/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hlinkClick r:id="rId4"/>
              </a:rPr>
              <a:t>www.flaticon.com</a:t>
            </a:r>
            <a:endParaRPr lang="ru-RU" sz="2800" dirty="0"/>
          </a:p>
          <a:p>
            <a:r>
              <a:rPr lang="en-US" sz="2800" dirty="0">
                <a:hlinkClick r:id="rId5"/>
              </a:rPr>
              <a:t>Image by </a:t>
            </a:r>
            <a:r>
              <a:rPr lang="en-US" sz="2800" dirty="0" err="1">
                <a:hlinkClick r:id="rId5"/>
              </a:rPr>
              <a:t>gstudioimagen</a:t>
            </a:r>
            <a:r>
              <a:rPr lang="en-US" sz="2800" dirty="0"/>
              <a:t> on Freepik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013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F6883-43F5-4811-B9C1-620956BE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5D5C958-7EFA-4F1D-84FE-0A7F3EBE98A6}"/>
              </a:ext>
            </a:extLst>
          </p:cNvPr>
          <p:cNvSpPr/>
          <p:nvPr/>
        </p:nvSpPr>
        <p:spPr>
          <a:xfrm>
            <a:off x="838201" y="2425964"/>
            <a:ext cx="2886075" cy="31805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5AD576C-48AD-456D-BD0D-B1A26F95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4113"/>
            <a:ext cx="2809876" cy="2667001"/>
          </a:xfrm>
          <a:noFill/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9574901-16DF-4BDD-814E-2232CFA2DBA9}"/>
              </a:ext>
            </a:extLst>
          </p:cNvPr>
          <p:cNvSpPr/>
          <p:nvPr/>
        </p:nvSpPr>
        <p:spPr>
          <a:xfrm>
            <a:off x="1905001" y="2084662"/>
            <a:ext cx="733425" cy="7334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B3B142-9B01-4038-8543-0C7F7EB6B209}"/>
              </a:ext>
            </a:extLst>
          </p:cNvPr>
          <p:cNvSpPr txBox="1"/>
          <p:nvPr/>
        </p:nvSpPr>
        <p:spPr>
          <a:xfrm>
            <a:off x="1905002" y="207202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1C201-CAB8-4314-9905-D2A32570D734}"/>
              </a:ext>
            </a:extLst>
          </p:cNvPr>
          <p:cNvSpPr/>
          <p:nvPr/>
        </p:nvSpPr>
        <p:spPr>
          <a:xfrm>
            <a:off x="4643438" y="2431778"/>
            <a:ext cx="2886075" cy="31805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E144A70A-63F9-4689-8F13-3D4FE09C4D10}"/>
              </a:ext>
            </a:extLst>
          </p:cNvPr>
          <p:cNvSpPr txBox="1">
            <a:spLocks/>
          </p:cNvSpPr>
          <p:nvPr/>
        </p:nvSpPr>
        <p:spPr>
          <a:xfrm>
            <a:off x="4643437" y="286992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827622B8-E89F-4213-A7DD-2D3BD99B10AF}"/>
              </a:ext>
            </a:extLst>
          </p:cNvPr>
          <p:cNvSpPr/>
          <p:nvPr/>
        </p:nvSpPr>
        <p:spPr>
          <a:xfrm>
            <a:off x="5710238" y="2090476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D73F81-0ACE-4D26-9C16-86A0CA6B2E55}"/>
              </a:ext>
            </a:extLst>
          </p:cNvPr>
          <p:cNvSpPr txBox="1"/>
          <p:nvPr/>
        </p:nvSpPr>
        <p:spPr>
          <a:xfrm>
            <a:off x="5710239" y="208082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2</a:t>
            </a:r>
            <a:endParaRPr lang="ru-RU" sz="4000" b="1" dirty="0">
              <a:solidFill>
                <a:schemeClr val="accent5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3155BF2-3741-4908-9BF8-7BE108D754BE}"/>
              </a:ext>
            </a:extLst>
          </p:cNvPr>
          <p:cNvSpPr/>
          <p:nvPr/>
        </p:nvSpPr>
        <p:spPr>
          <a:xfrm>
            <a:off x="8429625" y="2425964"/>
            <a:ext cx="2886075" cy="31805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2F36C7A-91BA-4A85-845A-5BC6D14DFDA1}"/>
              </a:ext>
            </a:extLst>
          </p:cNvPr>
          <p:cNvSpPr txBox="1">
            <a:spLocks/>
          </p:cNvSpPr>
          <p:nvPr/>
        </p:nvSpPr>
        <p:spPr>
          <a:xfrm>
            <a:off x="8429624" y="2864113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EBC25F9-686A-4B24-A275-9BE6E7C9CBCD}"/>
              </a:ext>
            </a:extLst>
          </p:cNvPr>
          <p:cNvSpPr/>
          <p:nvPr/>
        </p:nvSpPr>
        <p:spPr>
          <a:xfrm>
            <a:off x="9496425" y="2084662"/>
            <a:ext cx="733425" cy="7334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6C392F-F0F4-4ACB-A9D7-20334202F3FC}"/>
              </a:ext>
            </a:extLst>
          </p:cNvPr>
          <p:cNvSpPr txBox="1"/>
          <p:nvPr/>
        </p:nvSpPr>
        <p:spPr>
          <a:xfrm>
            <a:off x="9515474" y="209743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4"/>
                </a:solidFill>
              </a:rPr>
              <a:t>3</a:t>
            </a:r>
            <a:endParaRPr lang="ru-RU" sz="4000" b="1" dirty="0">
              <a:solidFill>
                <a:schemeClr val="accent4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1E908148-B657-72E0-57C2-3449AF26DEC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4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66896-7323-4847-9035-88A25AF9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C8D10174-D3AE-463D-A744-2E3D58D67051}"/>
              </a:ext>
            </a:extLst>
          </p:cNvPr>
          <p:cNvSpPr txBox="1">
            <a:spLocks/>
          </p:cNvSpPr>
          <p:nvPr/>
        </p:nvSpPr>
        <p:spPr>
          <a:xfrm>
            <a:off x="1529443" y="239400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rgbClr val="6CC3B8"/>
                </a:solidFill>
              </a:rPr>
              <a:t>987 654 321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51A633-B616-7ED0-1575-E1D177F242C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7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03B44AC-385A-4294-8740-E184BBF6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9C9A6FD-CFE0-4664-9FA9-C8C44BD7D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5914" y="2204357"/>
            <a:ext cx="5217886" cy="35432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8" name="Рисунок 7" descr="Песочные часы">
            <a:extLst>
              <a:ext uri="{FF2B5EF4-FFF2-40B4-BE49-F238E27FC236}">
                <a16:creationId xmlns:a16="http://schemas.microsoft.com/office/drawing/2014/main" id="{F28F9971-F91C-47B0-8D45-FF5C7D2FC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4740" y="2249754"/>
            <a:ext cx="4179614" cy="2981649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E4A20B02-312F-EE15-CFED-9DC7DC94E08E}"/>
              </a:ext>
            </a:extLst>
          </p:cNvPr>
          <p:cNvCxnSpPr/>
          <p:nvPr/>
        </p:nvCxnSpPr>
        <p:spPr>
          <a:xfrm>
            <a:off x="605604" y="5531541"/>
            <a:ext cx="279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4">
            <a:extLst>
              <a:ext uri="{FF2B5EF4-FFF2-40B4-BE49-F238E27FC236}">
                <a16:creationId xmlns:a16="http://schemas.microsoft.com/office/drawing/2014/main" id="{B0100F25-4732-6691-3C5D-4559DA8D541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2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FF8221F-DC73-4027-9090-5E35928F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400" dirty="0"/>
              <a:t>Lorem ipsum dolor sit amet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A6373F6-2677-4FBA-B325-66FDEF290D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34861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11" name="Рисунок 10" descr="Крупный план листьев растений">
            <a:extLst>
              <a:ext uri="{FF2B5EF4-FFF2-40B4-BE49-F238E27FC236}">
                <a16:creationId xmlns:a16="http://schemas.microsoft.com/office/drawing/2014/main" id="{4743654E-69DE-499A-8F58-2D9316A2B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6346" y="3861262"/>
            <a:ext cx="3883614" cy="2588444"/>
          </a:xfrm>
          <a:prstGeom prst="rect">
            <a:avLst/>
          </a:prstGeom>
          <a:effectLst>
            <a:outerShdw blurRad="63500" sx="102000" sy="102000" algn="ctr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12" name="Текст 6">
            <a:extLst>
              <a:ext uri="{FF2B5EF4-FFF2-40B4-BE49-F238E27FC236}">
                <a16:creationId xmlns:a16="http://schemas.microsoft.com/office/drawing/2014/main" id="{BF77033D-07FC-4029-87CB-33C1EE3F1622}"/>
              </a:ext>
            </a:extLst>
          </p:cNvPr>
          <p:cNvSpPr txBox="1">
            <a:spLocks/>
          </p:cNvSpPr>
          <p:nvPr/>
        </p:nvSpPr>
        <p:spPr>
          <a:xfrm>
            <a:off x="7212078" y="375112"/>
            <a:ext cx="4712151" cy="3486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FF9E8AC-AE19-77FB-FE89-4D8F7ACDDF0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5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256C6-9D5A-2AAA-C4DE-22612E4F9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EEEA4FC-A1C1-A2B1-8BD9-CAFDACBB7041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C01B137-7B4A-275E-F9D5-1F740B356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676382"/>
              </p:ext>
            </p:extLst>
          </p:nvPr>
        </p:nvGraphicFramePr>
        <p:xfrm>
          <a:off x="838200" y="2005013"/>
          <a:ext cx="10515600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427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95B92C2-974F-4A6E-AEC7-7D1A5280C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b="1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F929B2E-9596-4642-A165-08244C4B4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3468320C-E766-6CAE-BD9A-4D46C527762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8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F2556-972A-4761-B704-436171A0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89090EB5-F5CD-4A5A-998E-7492D7817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880202"/>
              </p:ext>
            </p:extLst>
          </p:nvPr>
        </p:nvGraphicFramePr>
        <p:xfrm>
          <a:off x="838200" y="2177310"/>
          <a:ext cx="10515600" cy="358213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117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C1F7FF-FFE0-C65F-73D7-D86A9CADC33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01952C0-E96C-4A69-A3E3-15B3F1622B63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6CC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07A8E2C6-A814-45AF-B2BA-FDA725A73C95}"/>
              </a:ext>
            </a:extLst>
          </p:cNvPr>
          <p:cNvSpPr txBox="1">
            <a:spLocks/>
          </p:cNvSpPr>
          <p:nvPr/>
        </p:nvSpPr>
        <p:spPr>
          <a:xfrm>
            <a:off x="-533998" y="1323975"/>
            <a:ext cx="6794840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bg1"/>
                </a:solidFill>
              </a:rPr>
              <a:t>THANK YOU</a:t>
            </a:r>
            <a:endParaRPr lang="ru-RU" sz="7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538EB63-280B-4390-BDA8-D0232360ECD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5358" y="4740252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EE805C4-9558-4DE8-B8BA-334C703A0A2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135358" y="4736181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D5107F3-AF8A-43FE-BD4A-DDB0B77D1B9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035358" y="473618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B9A577-5F3E-4223-874C-036D56A94C0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935358" y="4736181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42E77C5-7360-4346-8D91-13F3BAA1F06D}"/>
              </a:ext>
            </a:extLst>
          </p:cNvPr>
          <p:cNvSpPr txBox="1">
            <a:spLocks/>
          </p:cNvSpPr>
          <p:nvPr/>
        </p:nvSpPr>
        <p:spPr>
          <a:xfrm>
            <a:off x="1066800" y="2752347"/>
            <a:ext cx="3873500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Ut </a:t>
            </a:r>
            <a:r>
              <a:rPr lang="en-US" sz="1600" dirty="0" err="1">
                <a:solidFill>
                  <a:schemeClr val="bg1"/>
                </a:solidFill>
              </a:rPr>
              <a:t>enim</a:t>
            </a:r>
            <a:r>
              <a:rPr lang="en-US" sz="1600" dirty="0">
                <a:solidFill>
                  <a:schemeClr val="bg1"/>
                </a:solidFill>
              </a:rPr>
              <a:t> ad minim </a:t>
            </a:r>
            <a:r>
              <a:rPr lang="en-US" sz="1600" dirty="0" err="1">
                <a:solidFill>
                  <a:schemeClr val="bg1"/>
                </a:solidFill>
              </a:rPr>
              <a:t>veniam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nostrud</a:t>
            </a:r>
            <a:r>
              <a:rPr lang="en-US" sz="1600" dirty="0">
                <a:solidFill>
                  <a:schemeClr val="bg1"/>
                </a:solidFill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</a:rPr>
              <a:t>ullamco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laboris</a:t>
            </a:r>
            <a:r>
              <a:rPr lang="en-US" sz="1600" dirty="0">
                <a:solidFill>
                  <a:schemeClr val="bg1"/>
                </a:solidFill>
              </a:rPr>
              <a:t> nisi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aliquip</a:t>
            </a:r>
            <a:r>
              <a:rPr lang="en-US" sz="1600" dirty="0">
                <a:solidFill>
                  <a:schemeClr val="bg1"/>
                </a:solidFill>
              </a:rPr>
              <a:t> ex </a:t>
            </a:r>
            <a:r>
              <a:rPr lang="en-US" sz="1600" dirty="0" err="1">
                <a:solidFill>
                  <a:schemeClr val="bg1"/>
                </a:solidFill>
              </a:rPr>
              <a:t>ea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commodo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consequat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657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Business relay race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12</cp:revision>
  <dcterms:created xsi:type="dcterms:W3CDTF">2021-05-05T06:53:09Z</dcterms:created>
  <dcterms:modified xsi:type="dcterms:W3CDTF">2023-07-28T08:55:14Z</dcterms:modified>
</cp:coreProperties>
</file>