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8" r:id="rId5"/>
    <p:sldId id="264" r:id="rId6"/>
    <p:sldId id="266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B-4C88-A443-7C89BB0D7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BB-4C88-A443-7C89BB0D7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BB-4C88-A443-7C89BB0D7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7203519"/>
        <c:axId val="1887203999"/>
        <c:axId val="1881223599"/>
      </c:bar3DChart>
      <c:catAx>
        <c:axId val="1887203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203999"/>
        <c:crosses val="autoZero"/>
        <c:auto val="1"/>
        <c:lblAlgn val="ctr"/>
        <c:lblOffset val="100"/>
        <c:noMultiLvlLbl val="0"/>
      </c:catAx>
      <c:valAx>
        <c:axId val="1887203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203519"/>
        <c:crosses val="autoZero"/>
        <c:crossBetween val="between"/>
      </c:valAx>
      <c:serAx>
        <c:axId val="188122359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203999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9CAE6B-752B-9E9E-2D61-33DC3D7CC003}"/>
              </a:ext>
            </a:extLst>
          </p:cNvPr>
          <p:cNvSpPr/>
          <p:nvPr userDrawn="1"/>
        </p:nvSpPr>
        <p:spPr>
          <a:xfrm>
            <a:off x="4084320" y="0"/>
            <a:ext cx="8107680" cy="2682240"/>
          </a:xfrm>
          <a:prstGeom prst="rect">
            <a:avLst/>
          </a:prstGeom>
          <a:solidFill>
            <a:srgbClr val="DDEDFD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7280" y="445239"/>
            <a:ext cx="8554721" cy="1597306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25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42434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8442434" cy="41719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9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9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4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free-slides.ne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DD6CB8A-24B6-BB52-19FB-9AF7494A8F06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652BF4-726E-9772-C013-7F0188297FD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5"/>
              <a:extLst>
                <a:ext uri="{FF2B5EF4-FFF2-40B4-BE49-F238E27FC236}">
                  <a16:creationId xmlns:a16="http://schemas.microsoft.com/office/drawing/2014/main" id="{6223F5BA-182D-0892-69C8-B4AF868163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photo/window-business-building-architecture-view_1110127.htm#page=2&amp;query=business%20district&amp;position=40&amp;from_view=search&amp;track=ais" TargetMode="External"/><Relationship Id="rId4" Type="http://schemas.openxmlformats.org/officeDocument/2006/relationships/hyperlink" Target="http://www.flatico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E3003-C145-48A7-A124-4A080A6F2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1415" y="404599"/>
            <a:ext cx="9878906" cy="1597306"/>
          </a:xfrm>
        </p:spPr>
        <p:txBody>
          <a:bodyPr>
            <a:noAutofit/>
          </a:bodyPr>
          <a:lstStyle/>
          <a:p>
            <a:r>
              <a:rPr lang="en-US" sz="8000" dirty="0"/>
              <a:t>Business district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4741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87845-4477-4DE0-A408-BFF3DA64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730E30-2056-492A-92A4-54929C589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800" dirty="0"/>
              <a:t>Icons made by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evening_tao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/>
              <a:t>on Freepik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013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03B44AC-385A-4294-8740-E184BBF6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9C9A6FD-CFE0-4664-9FA9-C8C44BD7D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253" y="2766007"/>
            <a:ext cx="5217886" cy="3543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8" name="Рисунок 7" descr="Город контур">
            <a:extLst>
              <a:ext uri="{FF2B5EF4-FFF2-40B4-BE49-F238E27FC236}">
                <a16:creationId xmlns:a16="http://schemas.microsoft.com/office/drawing/2014/main" id="{F28F9971-F91C-47B0-8D45-FF5C7D2FC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7955" y="2766007"/>
            <a:ext cx="2981649" cy="2981649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E4A20B02-312F-EE15-CFED-9DC7DC94E08E}"/>
              </a:ext>
            </a:extLst>
          </p:cNvPr>
          <p:cNvCxnSpPr/>
          <p:nvPr/>
        </p:nvCxnSpPr>
        <p:spPr>
          <a:xfrm>
            <a:off x="605604" y="5531541"/>
            <a:ext cx="279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4">
            <a:extLst>
              <a:ext uri="{FF2B5EF4-FFF2-40B4-BE49-F238E27FC236}">
                <a16:creationId xmlns:a16="http://schemas.microsoft.com/office/drawing/2014/main" id="{D5752A6A-06C6-7311-19CA-BB64E6F35EB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2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66896-7323-4847-9035-88A25AF9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C8D10174-D3AE-463D-A744-2E3D58D67051}"/>
              </a:ext>
            </a:extLst>
          </p:cNvPr>
          <p:cNvSpPr txBox="1">
            <a:spLocks/>
          </p:cNvSpPr>
          <p:nvPr/>
        </p:nvSpPr>
        <p:spPr>
          <a:xfrm>
            <a:off x="492860" y="239400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245B25-05F5-A473-C4A5-1D64E204AA2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7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FF8221F-DC73-4027-9090-5E35928F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400" dirty="0"/>
              <a:t>Lorem ipsum dolor sit amet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A6373F6-2677-4FBA-B325-66FDEF290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34861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11" name="Рисунок 10" descr="Старый уличный фонарь и городской пейзаж в сумерках">
            <a:extLst>
              <a:ext uri="{FF2B5EF4-FFF2-40B4-BE49-F238E27FC236}">
                <a16:creationId xmlns:a16="http://schemas.microsoft.com/office/drawing/2014/main" id="{4743654E-69DE-499A-8F58-2D9316A2B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9187" y="3861262"/>
            <a:ext cx="3877932" cy="2588444"/>
          </a:xfrm>
          <a:prstGeom prst="rect">
            <a:avLst/>
          </a:prstGeom>
          <a:effectLst>
            <a:outerShdw blurRad="63500" sx="102000" sy="102000" algn="ctr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12" name="Текст 6">
            <a:extLst>
              <a:ext uri="{FF2B5EF4-FFF2-40B4-BE49-F238E27FC236}">
                <a16:creationId xmlns:a16="http://schemas.microsoft.com/office/drawing/2014/main" id="{BF77033D-07FC-4029-87CB-33C1EE3F1622}"/>
              </a:ext>
            </a:extLst>
          </p:cNvPr>
          <p:cNvSpPr txBox="1">
            <a:spLocks/>
          </p:cNvSpPr>
          <p:nvPr/>
        </p:nvSpPr>
        <p:spPr>
          <a:xfrm>
            <a:off x="7212078" y="375112"/>
            <a:ext cx="4712151" cy="3486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04D4223-1CB8-2A6E-8682-C62BE762D33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5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F2556-972A-4761-B704-436171A0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89090EB5-F5CD-4A5A-998E-7492D7817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800400"/>
              </p:ext>
            </p:extLst>
          </p:nvPr>
        </p:nvGraphicFramePr>
        <p:xfrm>
          <a:off x="838200" y="2177310"/>
          <a:ext cx="7696200" cy="358213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11734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Title 1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59777-BB42-D6F1-83A8-7E36705F61E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F99F0-44F0-2014-6DDC-3E1930966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E463CE6-F6A5-34DA-7175-51D78D4E9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054690"/>
              </p:ext>
            </p:extLst>
          </p:nvPr>
        </p:nvGraphicFramePr>
        <p:xfrm>
          <a:off x="838200" y="2005013"/>
          <a:ext cx="8442325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EDB1B148-2524-E53F-E059-BBB804FC493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7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95B92C2-974F-4A6E-AEC7-7D1A5280C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b="1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F929B2E-9596-4642-A165-08244C4B4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1D9BBE7-43EB-572D-7939-69673D3DC1A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8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F6883-43F5-4811-B9C1-620956BE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5D5C958-7EFA-4F1D-84FE-0A7F3EBE98A6}"/>
              </a:ext>
            </a:extLst>
          </p:cNvPr>
          <p:cNvSpPr/>
          <p:nvPr/>
        </p:nvSpPr>
        <p:spPr>
          <a:xfrm>
            <a:off x="121921" y="2410724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5AD576C-48AD-456D-BD0D-B1A26F95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2848873"/>
            <a:ext cx="2809876" cy="2667001"/>
          </a:xfrm>
          <a:noFill/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9574901-16DF-4BDD-814E-2232CFA2DBA9}"/>
              </a:ext>
            </a:extLst>
          </p:cNvPr>
          <p:cNvSpPr/>
          <p:nvPr/>
        </p:nvSpPr>
        <p:spPr>
          <a:xfrm>
            <a:off x="1188721" y="2069422"/>
            <a:ext cx="733425" cy="733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B3B142-9B01-4038-8543-0C7F7EB6B209}"/>
              </a:ext>
            </a:extLst>
          </p:cNvPr>
          <p:cNvSpPr txBox="1"/>
          <p:nvPr/>
        </p:nvSpPr>
        <p:spPr>
          <a:xfrm>
            <a:off x="1188722" y="206558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1C201-CAB8-4314-9905-D2A32570D734}"/>
              </a:ext>
            </a:extLst>
          </p:cNvPr>
          <p:cNvSpPr/>
          <p:nvPr/>
        </p:nvSpPr>
        <p:spPr>
          <a:xfrm>
            <a:off x="3287078" y="2416538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E144A70A-63F9-4689-8F13-3D4FE09C4D10}"/>
              </a:ext>
            </a:extLst>
          </p:cNvPr>
          <p:cNvSpPr txBox="1">
            <a:spLocks/>
          </p:cNvSpPr>
          <p:nvPr/>
        </p:nvSpPr>
        <p:spPr>
          <a:xfrm>
            <a:off x="3287077" y="285468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27622B8-E89F-4213-A7DD-2D3BD99B10AF}"/>
              </a:ext>
            </a:extLst>
          </p:cNvPr>
          <p:cNvSpPr/>
          <p:nvPr/>
        </p:nvSpPr>
        <p:spPr>
          <a:xfrm>
            <a:off x="4353878" y="2075236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D73F81-0ACE-4D26-9C16-86A0CA6B2E55}"/>
              </a:ext>
            </a:extLst>
          </p:cNvPr>
          <p:cNvSpPr txBox="1"/>
          <p:nvPr/>
        </p:nvSpPr>
        <p:spPr>
          <a:xfrm>
            <a:off x="4372928" y="207101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3155BF2-3741-4908-9BF8-7BE108D754BE}"/>
              </a:ext>
            </a:extLst>
          </p:cNvPr>
          <p:cNvSpPr/>
          <p:nvPr/>
        </p:nvSpPr>
        <p:spPr>
          <a:xfrm>
            <a:off x="6452236" y="2410724"/>
            <a:ext cx="2886075" cy="31805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2F36C7A-91BA-4A85-845A-5BC6D14DFDA1}"/>
              </a:ext>
            </a:extLst>
          </p:cNvPr>
          <p:cNvSpPr txBox="1">
            <a:spLocks/>
          </p:cNvSpPr>
          <p:nvPr/>
        </p:nvSpPr>
        <p:spPr>
          <a:xfrm>
            <a:off x="6452235" y="2848873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EBC25F9-686A-4B24-A275-9BE6E7C9CBCD}"/>
              </a:ext>
            </a:extLst>
          </p:cNvPr>
          <p:cNvSpPr/>
          <p:nvPr/>
        </p:nvSpPr>
        <p:spPr>
          <a:xfrm>
            <a:off x="7557134" y="2082192"/>
            <a:ext cx="733425" cy="7334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6C392F-F0F4-4ACB-A9D7-20334202F3FC}"/>
              </a:ext>
            </a:extLst>
          </p:cNvPr>
          <p:cNvSpPr txBox="1"/>
          <p:nvPr/>
        </p:nvSpPr>
        <p:spPr>
          <a:xfrm>
            <a:off x="7576183" y="20949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/>
                </a:solidFill>
              </a:rPr>
              <a:t>3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2BAD414B-F3EA-4421-9C43-285E99F86AA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4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01952C0-E96C-4A69-A3E3-15B3F1622B63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07A8E2C6-A814-45AF-B2BA-FDA725A73C95}"/>
              </a:ext>
            </a:extLst>
          </p:cNvPr>
          <p:cNvSpPr txBox="1">
            <a:spLocks/>
          </p:cNvSpPr>
          <p:nvPr/>
        </p:nvSpPr>
        <p:spPr>
          <a:xfrm>
            <a:off x="-580651" y="1323975"/>
            <a:ext cx="6888146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chemeClr val="bg1"/>
                </a:solidFill>
              </a:rPr>
              <a:t>THANK YOU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38EB63-280B-4390-BDA8-D0232360ECD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5358" y="474025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EE805C4-9558-4DE8-B8BA-334C703A0A2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135358" y="473618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D5107F3-AF8A-43FE-BD4A-DDB0B77D1B9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035358" y="473618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B9A577-5F3E-4223-874C-036D56A94C0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935358" y="473618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42E77C5-7360-4346-8D91-13F3BAA1F06D}"/>
              </a:ext>
            </a:extLst>
          </p:cNvPr>
          <p:cNvSpPr txBox="1">
            <a:spLocks/>
          </p:cNvSpPr>
          <p:nvPr/>
        </p:nvSpPr>
        <p:spPr>
          <a:xfrm>
            <a:off x="1066800" y="2752347"/>
            <a:ext cx="3873500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Ut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658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district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District Presentation Template</dc:title>
  <dc:creator>User Obstinate</dc:creator>
  <cp:lastModifiedBy>User Obstinate</cp:lastModifiedBy>
  <cp:revision>12</cp:revision>
  <dcterms:created xsi:type="dcterms:W3CDTF">2021-05-05T06:53:09Z</dcterms:created>
  <dcterms:modified xsi:type="dcterms:W3CDTF">2023-08-07T16:12:34Z</dcterms:modified>
</cp:coreProperties>
</file>