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  <p:sldId id="262" r:id="rId5"/>
    <p:sldId id="263" r:id="rId6"/>
    <p:sldId id="259" r:id="rId7"/>
    <p:sldId id="265" r:id="rId8"/>
    <p:sldId id="258" r:id="rId9"/>
    <p:sldId id="260" r:id="rId10"/>
    <p:sldId id="261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FD0F851-EC5A-4D38-B0AD-8093EC10F338}" styleName="Светлый стиль 1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0E3FDE45-AF77-4B5C-9715-49D594BDF05E}" styleName="Светлый стиль 1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B301B821-A1FF-4177-AEE7-76D212191A09}" styleName="Средний стиль 1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Светлый стиль 2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C083E6E3-FA7D-4D7B-A595-EF9225AFEA82}" styleName="Светлый стиль 1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DA37D80-6434-44D0-A028-1B22A696006F}" styleName="Светлый стиль 3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170" autoAdjust="0"/>
    <p:restoredTop sz="94660"/>
  </p:normalViewPr>
  <p:slideViewPr>
    <p:cSldViewPr snapToGrid="0">
      <p:cViewPr>
        <p:scale>
          <a:sx n="75" d="100"/>
          <a:sy n="75" d="100"/>
        </p:scale>
        <p:origin x="1066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C1A-444C-BEBF-2E409FB08F5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C1A-444C-BEBF-2E409FB08F58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C1A-444C-BEBF-2E409FB08F5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206885071"/>
        <c:axId val="1206884591"/>
      </c:barChart>
      <c:catAx>
        <c:axId val="120688507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206884591"/>
        <c:crosses val="autoZero"/>
        <c:auto val="1"/>
        <c:lblAlgn val="ctr"/>
        <c:lblOffset val="100"/>
        <c:noMultiLvlLbl val="0"/>
      </c:catAx>
      <c:valAx>
        <c:axId val="120688459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20688507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1E797F5-CD76-4057-A6E5-1CC02F2928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9570027" cy="2035175"/>
          </a:xfrm>
        </p:spPr>
        <p:txBody>
          <a:bodyPr anchor="b">
            <a:normAutofit/>
          </a:bodyPr>
          <a:lstStyle>
            <a:lvl1pPr algn="ctr">
              <a:defRPr sz="7200" b="1">
                <a:solidFill>
                  <a:schemeClr val="accent2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A6EF81A-E959-49E0-B655-B587E49FD1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3013" y="2420936"/>
            <a:ext cx="9144000" cy="103909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8B30A0E-9D45-4D70-9DD6-672CCB617C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fld id="{ED275350-27F6-4953-8586-1F794BECCB96}" type="datetimeFigureOut">
              <a:rPr lang="ru-RU" smtClean="0"/>
              <a:pPr/>
              <a:t>08.08.2023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389BC8E-01D5-4E35-836A-3175840C30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8BA9238-4C51-4FCC-8642-D34174D6BD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fld id="{A724B3A1-78F6-4659-A303-F1217D5A45E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2540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D51DE0B-C0B4-4220-B503-892574B958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981F1318-C96F-4A60-9F85-806DA0FA1D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endParaRPr lang="ru-RU" dirty="0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A538BA7-32F1-418E-8C3F-A14B93F2A7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75350-27F6-4953-8586-1F794BECCB96}" type="datetimeFigureOut">
              <a:rPr lang="ru-RU" smtClean="0"/>
              <a:t>08.08.2023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74546C7-7877-4BC9-BFEC-151357B837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87B40D2-5C1F-4653-AE5E-465E654363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4B3A1-78F6-4659-A303-F1217D5A45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88028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F87760A5-5E8A-4265-92E5-B36FE9C8C6E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endParaRPr lang="ru-RU" dirty="0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47585DB6-5949-44BC-9E48-1CEC580B45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endParaRPr lang="ru-RU" dirty="0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1B626B2-C716-4950-A881-0DA5C4A9CC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75350-27F6-4953-8586-1F794BECCB96}" type="datetimeFigureOut">
              <a:rPr lang="ru-RU" smtClean="0"/>
              <a:t>08.08.2023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2E8D2BE-FBBC-4151-8BB7-C238C7DB2D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DFCB2A6-BB44-4E55-A720-10A4684CF8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4B3A1-78F6-4659-A303-F1217D5A45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1129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F130C65-EB50-4D7B-87CE-A6168C1F8B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965" y="507538"/>
            <a:ext cx="11495075" cy="1325563"/>
          </a:xfrm>
        </p:spPr>
        <p:txBody>
          <a:bodyPr/>
          <a:lstStyle>
            <a:lvl1pPr>
              <a:defRPr b="1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8D5FECB-7636-4EC4-875F-0433620722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965" y="1999124"/>
            <a:ext cx="10116273" cy="3684046"/>
          </a:xfr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  <a:lvl2pPr>
              <a:defRPr>
                <a:solidFill>
                  <a:schemeClr val="accent2"/>
                </a:solidFill>
              </a:defRPr>
            </a:lvl2pPr>
            <a:lvl3pPr>
              <a:defRPr>
                <a:solidFill>
                  <a:schemeClr val="accent2"/>
                </a:solidFill>
              </a:defRPr>
            </a:lvl3pPr>
            <a:lvl4pPr>
              <a:defRPr>
                <a:solidFill>
                  <a:schemeClr val="accent2"/>
                </a:solidFill>
              </a:defRPr>
            </a:lvl4pPr>
            <a:lvl5pPr>
              <a:defRPr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ru-RU" dirty="0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D51595B-4CCF-4402-BA02-FFB9DC5CF6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fld id="{ED275350-27F6-4953-8586-1F794BECCB96}" type="datetimeFigureOut">
              <a:rPr lang="ru-RU" smtClean="0"/>
              <a:pPr/>
              <a:t>08.08.2023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F93324D-DF92-4EB8-B671-8C63CE4746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675747D-4173-4769-A620-C1625721A5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fld id="{A724B3A1-78F6-4659-A303-F1217D5A45E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41941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E71943A-EE33-4A66-BC2D-C6A3B75799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  <a:endParaRPr lang="ru-RU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94E8956-0E6C-4177-9DF3-7E99073E13C2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ru-RU" dirty="0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D059DE5-4F46-48BC-B609-A4548327D2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75350-27F6-4953-8586-1F794BECCB96}" type="datetimeFigureOut">
              <a:rPr lang="ru-RU" smtClean="0"/>
              <a:t>08.08.2023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8218827-C87F-4108-9B37-4050DDC37D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AD40834-72FF-47CE-A594-F26F29B903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4B3A1-78F6-4659-A303-F1217D5A45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1528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31546B7-E5F1-40D6-828E-D2D4838394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C63EC85-0600-432F-A8FC-82A80EC32D6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ru-RU" dirty="0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04D7FCAB-9741-4B68-855B-6CD41C932A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ru-RU" dirty="0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653F9A4-EF2C-4FCF-B818-DF76FB5497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75350-27F6-4953-8586-1F794BECCB96}" type="datetimeFigureOut">
              <a:rPr lang="ru-RU" smtClean="0"/>
              <a:t>08.08.2023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7720076-A0A8-4D67-AF19-1CE1F1DAAB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9C85AD9-9C58-4BDB-AF0E-0C9619C653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4B3A1-78F6-4659-A303-F1217D5A45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1950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884AFC3-E6DA-4505-B7C2-D621D5900D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ru-RU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3BF5B54-A1B4-41AC-BCE9-516F35ADE5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BC691E00-EBE8-4E6E-9654-EB5CC7C2A6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ru-RU" dirty="0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C462E91D-D987-4914-8026-D1B8D126090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CB59617E-ECB4-4758-AE90-F24E292F1C8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ru-RU" dirty="0"/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95007DBF-9880-4DE8-AC9C-55D009F3ED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75350-27F6-4953-8586-1F794BECCB96}" type="datetimeFigureOut">
              <a:rPr lang="ru-RU" smtClean="0"/>
              <a:t>08.08.2023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C879FC1F-959C-4A21-820D-0BBBDEB93C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97443CA7-4BF2-4F0F-B640-44704E6692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4B3A1-78F6-4659-A303-F1217D5A45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0651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2FD2444-0365-47DA-89B3-CF6F4F5D1F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ru-RU" dirty="0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C80E00A9-082C-4696-9AF5-3A349AAC08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75350-27F6-4953-8586-1F794BECCB96}" type="datetimeFigureOut">
              <a:rPr lang="ru-RU" smtClean="0"/>
              <a:t>08.08.2023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32E8668A-F62F-49E9-BF2D-42E98A7934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D7EE3117-7BE2-4332-84C9-D37B5F5945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4B3A1-78F6-4659-A303-F1217D5A45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94172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2C1F53EC-AC08-471E-A672-B3D39E05F8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75350-27F6-4953-8586-1F794BECCB96}" type="datetimeFigureOut">
              <a:rPr lang="ru-RU" smtClean="0"/>
              <a:t>08.08.2023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0C82436D-9A66-4B15-B2EB-D0875B2C84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53CF51FE-E504-4AB1-8ECD-F282283DF3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4B3A1-78F6-4659-A303-F1217D5A45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1193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D81B2BE-86AF-486D-94B2-0554F41093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5184D01-2EC4-4496-AD6D-118722E9ED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endParaRPr lang="ru-RU" dirty="0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5A69E4A8-6452-4A03-B4CA-24D94F80A3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endParaRPr lang="ru-RU" dirty="0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AD581FB-600B-43C5-916F-A74F984982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75350-27F6-4953-8586-1F794BECCB96}" type="datetimeFigureOut">
              <a:rPr lang="ru-RU" smtClean="0"/>
              <a:t>08.08.2023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A97BA9A-7C31-437E-8A67-7EDF1A129D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68EFF69-10E0-460D-9BA3-2528591761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4B3A1-78F6-4659-A303-F1217D5A45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8871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E0823DD-A6C2-4277-99FA-685650A3A4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endParaRPr lang="ru-RU" dirty="0"/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7D60641D-71F2-41F3-A30B-D1BADFF0238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ED896525-F16B-443D-9EAE-E77C94A3B3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endParaRPr lang="ru-RU" dirty="0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40B7345-A87C-4165-9495-287F7CCD1E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75350-27F6-4953-8586-1F794BECCB96}" type="datetimeFigureOut">
              <a:rPr lang="ru-RU" smtClean="0"/>
              <a:t>08.08.2023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3BCA78C-F76F-4A39-9976-96EF68C06A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2C09607-4B27-4713-8EDA-2AD296E2E3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4B3A1-78F6-4659-A303-F1217D5A45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0304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hyperlink" Target="https://free-slides.net/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7E3FFD5-D0B0-4F0A-8A99-79EBCC1AC0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34C0B0D-0AAE-4329-B214-30857006E4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FC1A1C9-C4C4-4232-AA09-B9F51FFD966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275350-27F6-4953-8586-1F794BECCB96}" type="datetimeFigureOut">
              <a:rPr lang="ru-RU" smtClean="0"/>
              <a:t>08.08.2023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646B31E-A36E-4DEA-B477-99F843AC296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605775C-D182-419A-BDC3-BA627911AAF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24B3A1-78F6-4659-A303-F1217D5A45E2}" type="slidenum">
              <a:rPr lang="ru-RU" smtClean="0"/>
              <a:t>‹#›</a:t>
            </a:fld>
            <a:endParaRPr lang="ru-RU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2E255E1B-94A0-B1E8-243F-9E94A056FD0B}"/>
              </a:ext>
            </a:extLst>
          </p:cNvPr>
          <p:cNvGrpSpPr/>
          <p:nvPr userDrawn="1"/>
        </p:nvGrpSpPr>
        <p:grpSpPr>
          <a:xfrm>
            <a:off x="-2160636" y="548807"/>
            <a:ext cx="1775473" cy="807830"/>
            <a:chOff x="-2096383" y="21447"/>
            <a:chExt cx="1331778" cy="605732"/>
          </a:xfrm>
        </p:grpSpPr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9B078398-CD2A-6DA8-0F8C-809A36F48809}"/>
                </a:ext>
              </a:extLst>
            </p:cNvPr>
            <p:cNvSpPr txBox="1"/>
            <p:nvPr userDrawn="1"/>
          </p:nvSpPr>
          <p:spPr>
            <a:xfrm>
              <a:off x="-2096383" y="21447"/>
              <a:ext cx="286414" cy="18462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000" b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pic>
          <p:nvPicPr>
            <p:cNvPr id="10" name="Picture 10">
              <a:hlinkClick r:id="rId13"/>
              <a:extLst>
                <a:ext uri="{FF2B5EF4-FFF2-40B4-BE49-F238E27FC236}">
                  <a16:creationId xmlns:a16="http://schemas.microsoft.com/office/drawing/2014/main" id="{DE197232-CC58-2A53-DC2A-EAF725E11B8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730577" y="102192"/>
              <a:ext cx="965972" cy="52498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605302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3.svg"/><Relationship Id="rId7" Type="http://schemas.openxmlformats.org/officeDocument/2006/relationships/image" Target="../media/image17.sv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png"/><Relationship Id="rId5" Type="http://schemas.openxmlformats.org/officeDocument/2006/relationships/image" Target="../media/image15.svg"/><Relationship Id="rId4" Type="http://schemas.openxmlformats.org/officeDocument/2006/relationships/image" Target="../media/image14.png"/><Relationship Id="rId9" Type="http://schemas.openxmlformats.org/officeDocument/2006/relationships/image" Target="../media/image19.sv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free-slides.net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free-slides.net/" TargetMode="External"/><Relationship Id="rId3" Type="http://schemas.openxmlformats.org/officeDocument/2006/relationships/image" Target="../media/image5.svg"/><Relationship Id="rId7" Type="http://schemas.openxmlformats.org/officeDocument/2006/relationships/image" Target="../media/image9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sv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free-slides.net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hyperlink" Target="https://free-slides.net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free-slides.net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free-slides.net/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free-slides.net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laticon.com/" TargetMode="External"/><Relationship Id="rId2" Type="http://schemas.openxmlformats.org/officeDocument/2006/relationships/hyperlink" Target="https://free-slides.net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freepik.com/free-vector/group-professionals-analyzing-international-map-with-pointers-charts-team-doing-global-business-research_12291028.htm#query=business%20vectors&amp;position=16&amp;from_view=search&amp;track=ai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5DA27D7-3A11-47C6-B2AD-FE4C084BAF9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8000" dirty="0"/>
              <a:t>Business directions</a:t>
            </a:r>
            <a:endParaRPr lang="ru-RU" sz="8000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E24EFB2D-8EF8-4857-B6AE-A10846826B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95333" y="2323465"/>
            <a:ext cx="4887307" cy="1805624"/>
          </a:xfrm>
        </p:spPr>
        <p:txBody>
          <a:bodyPr>
            <a:normAutofit/>
          </a:bodyPr>
          <a:lstStyle/>
          <a:p>
            <a:pPr algn="l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sed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labore et dolore magna </a:t>
            </a:r>
            <a:r>
              <a:rPr lang="en-US" dirty="0" err="1"/>
              <a:t>aliqua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97038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9">
            <a:extLst>
              <a:ext uri="{FF2B5EF4-FFF2-40B4-BE49-F238E27FC236}">
                <a16:creationId xmlns:a16="http://schemas.microsoft.com/office/drawing/2014/main" id="{40CD0FD8-4A27-493C-9918-B868CF9DB6D2}"/>
              </a:ext>
            </a:extLst>
          </p:cNvPr>
          <p:cNvSpPr txBox="1">
            <a:spLocks/>
          </p:cNvSpPr>
          <p:nvPr/>
        </p:nvSpPr>
        <p:spPr>
          <a:xfrm>
            <a:off x="1635760" y="1467146"/>
            <a:ext cx="8920480" cy="1150267"/>
          </a:xfrm>
          <a:prstGeom prst="rect">
            <a:avLst/>
          </a:prstGeom>
          <a:effectLst/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7200" b="1" dirty="0">
                <a:solidFill>
                  <a:schemeClr val="accent2"/>
                </a:solidFill>
              </a:rPr>
              <a:t>THANK YOU</a:t>
            </a:r>
            <a:endParaRPr lang="ru-RU" sz="7200" b="1" dirty="0">
              <a:solidFill>
                <a:schemeClr val="accent2"/>
              </a:solidFill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B4F0FB26-0CEE-43FF-8147-2B558F017FE9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433617" y="4764925"/>
            <a:ext cx="630000" cy="630000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9AF7815C-44D4-4B1D-A16D-FB12EC82A888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5333617" y="4760854"/>
            <a:ext cx="630000" cy="630000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431E321D-0985-4AC2-96DD-F377621996C2}"/>
              </a:ext>
            </a:extLst>
          </p:cNvPr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rcRect/>
          <a:stretch/>
        </p:blipFill>
        <p:spPr>
          <a:xfrm>
            <a:off x="6233617" y="4760854"/>
            <a:ext cx="630000" cy="630000"/>
          </a:xfrm>
          <a:prstGeom prst="rect">
            <a:avLst/>
          </a:prstGeom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E7C760A6-3D0E-4EFC-8F39-FD77917B40C0}"/>
              </a:ext>
            </a:extLst>
          </p:cNvPr>
          <p:cNvPicPr>
            <a:picLocks noChangeAspect="1"/>
          </p:cNvPicPr>
          <p:nvPr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rcRect/>
          <a:stretch/>
        </p:blipFill>
        <p:spPr>
          <a:xfrm>
            <a:off x="7133617" y="4760854"/>
            <a:ext cx="630000" cy="630000"/>
          </a:xfrm>
          <a:prstGeom prst="rect">
            <a:avLst/>
          </a:prstGeom>
        </p:spPr>
      </p:pic>
      <p:sp>
        <p:nvSpPr>
          <p:cNvPr id="9" name="Текст 11">
            <a:extLst>
              <a:ext uri="{FF2B5EF4-FFF2-40B4-BE49-F238E27FC236}">
                <a16:creationId xmlns:a16="http://schemas.microsoft.com/office/drawing/2014/main" id="{0AAF4EC0-2477-4208-BF82-944AD2B4C6E9}"/>
              </a:ext>
            </a:extLst>
          </p:cNvPr>
          <p:cNvSpPr txBox="1">
            <a:spLocks/>
          </p:cNvSpPr>
          <p:nvPr/>
        </p:nvSpPr>
        <p:spPr>
          <a:xfrm>
            <a:off x="2608499" y="2834234"/>
            <a:ext cx="6975002" cy="1705729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600" dirty="0">
                <a:solidFill>
                  <a:schemeClr val="accent2"/>
                </a:solidFill>
              </a:rPr>
              <a:t>Lorem ipsum dolor sit </a:t>
            </a:r>
            <a:r>
              <a:rPr lang="en-US" sz="1600" dirty="0" err="1">
                <a:solidFill>
                  <a:schemeClr val="accent2"/>
                </a:solidFill>
              </a:rPr>
              <a:t>amet</a:t>
            </a:r>
            <a:r>
              <a:rPr lang="en-US" sz="1600" dirty="0">
                <a:solidFill>
                  <a:schemeClr val="accent2"/>
                </a:solidFill>
              </a:rPr>
              <a:t>, </a:t>
            </a:r>
            <a:r>
              <a:rPr lang="en-US" sz="1600" dirty="0" err="1">
                <a:solidFill>
                  <a:schemeClr val="accent2"/>
                </a:solidFill>
              </a:rPr>
              <a:t>consectetur</a:t>
            </a:r>
            <a:r>
              <a:rPr lang="en-US" sz="1600" dirty="0">
                <a:solidFill>
                  <a:schemeClr val="accent2"/>
                </a:solidFill>
              </a:rPr>
              <a:t> </a:t>
            </a:r>
            <a:r>
              <a:rPr lang="en-US" sz="1600" dirty="0" err="1">
                <a:solidFill>
                  <a:schemeClr val="accent2"/>
                </a:solidFill>
              </a:rPr>
              <a:t>adipiscing</a:t>
            </a:r>
            <a:r>
              <a:rPr lang="en-US" sz="1600" dirty="0">
                <a:solidFill>
                  <a:schemeClr val="accent2"/>
                </a:solidFill>
              </a:rPr>
              <a:t> </a:t>
            </a:r>
            <a:r>
              <a:rPr lang="en-US" sz="1600" dirty="0" err="1">
                <a:solidFill>
                  <a:schemeClr val="accent2"/>
                </a:solidFill>
              </a:rPr>
              <a:t>elit</a:t>
            </a:r>
            <a:r>
              <a:rPr lang="en-US" sz="1600" dirty="0">
                <a:solidFill>
                  <a:schemeClr val="accent2"/>
                </a:solidFill>
              </a:rPr>
              <a:t>, sed do </a:t>
            </a:r>
            <a:r>
              <a:rPr lang="en-US" sz="1600" dirty="0" err="1">
                <a:solidFill>
                  <a:schemeClr val="accent2"/>
                </a:solidFill>
              </a:rPr>
              <a:t>eiusmod</a:t>
            </a:r>
            <a:r>
              <a:rPr lang="en-US" sz="1600" dirty="0">
                <a:solidFill>
                  <a:schemeClr val="accent2"/>
                </a:solidFill>
              </a:rPr>
              <a:t> </a:t>
            </a:r>
            <a:r>
              <a:rPr lang="en-US" sz="1600" dirty="0" err="1">
                <a:solidFill>
                  <a:schemeClr val="accent2"/>
                </a:solidFill>
              </a:rPr>
              <a:t>tempor</a:t>
            </a:r>
            <a:r>
              <a:rPr lang="en-US" sz="1600" dirty="0">
                <a:solidFill>
                  <a:schemeClr val="accent2"/>
                </a:solidFill>
              </a:rPr>
              <a:t> </a:t>
            </a:r>
            <a:r>
              <a:rPr lang="en-US" sz="1600" dirty="0" err="1">
                <a:solidFill>
                  <a:schemeClr val="accent2"/>
                </a:solidFill>
              </a:rPr>
              <a:t>incididunt</a:t>
            </a:r>
            <a:r>
              <a:rPr lang="en-US" sz="1600" dirty="0">
                <a:solidFill>
                  <a:schemeClr val="accent2"/>
                </a:solidFill>
              </a:rPr>
              <a:t> </a:t>
            </a:r>
            <a:r>
              <a:rPr lang="en-US" sz="1600" dirty="0" err="1">
                <a:solidFill>
                  <a:schemeClr val="accent2"/>
                </a:solidFill>
              </a:rPr>
              <a:t>ut</a:t>
            </a:r>
            <a:r>
              <a:rPr lang="en-US" sz="1600" dirty="0">
                <a:solidFill>
                  <a:schemeClr val="accent2"/>
                </a:solidFill>
              </a:rPr>
              <a:t> </a:t>
            </a:r>
            <a:r>
              <a:rPr lang="en-US" sz="1600" dirty="0" err="1">
                <a:solidFill>
                  <a:schemeClr val="accent2"/>
                </a:solidFill>
              </a:rPr>
              <a:t>labore</a:t>
            </a:r>
            <a:r>
              <a:rPr lang="en-US" sz="1600" dirty="0">
                <a:solidFill>
                  <a:schemeClr val="accent2"/>
                </a:solidFill>
              </a:rPr>
              <a:t> et dolore magna </a:t>
            </a:r>
            <a:r>
              <a:rPr lang="en-US" sz="1600" dirty="0" err="1">
                <a:solidFill>
                  <a:schemeClr val="accent2"/>
                </a:solidFill>
              </a:rPr>
              <a:t>aliqua</a:t>
            </a:r>
            <a:r>
              <a:rPr lang="en-US" sz="1600" dirty="0">
                <a:solidFill>
                  <a:schemeClr val="accent2"/>
                </a:solidFill>
              </a:rPr>
              <a:t>. </a:t>
            </a:r>
            <a:endParaRPr lang="ru-RU" sz="1600" dirty="0">
              <a:solidFill>
                <a:schemeClr val="accent2"/>
              </a:solidFill>
            </a:endParaRPr>
          </a:p>
          <a:p>
            <a:pPr marL="0" indent="0">
              <a:buNone/>
            </a:pPr>
            <a:r>
              <a:rPr lang="en-US" sz="1600" dirty="0">
                <a:solidFill>
                  <a:schemeClr val="accent2"/>
                </a:solidFill>
              </a:rPr>
              <a:t>Ut </a:t>
            </a:r>
            <a:r>
              <a:rPr lang="en-US" sz="1600" dirty="0" err="1">
                <a:solidFill>
                  <a:schemeClr val="accent2"/>
                </a:solidFill>
              </a:rPr>
              <a:t>enim</a:t>
            </a:r>
            <a:r>
              <a:rPr lang="en-US" sz="1600" dirty="0">
                <a:solidFill>
                  <a:schemeClr val="accent2"/>
                </a:solidFill>
              </a:rPr>
              <a:t> ad minim </a:t>
            </a:r>
            <a:r>
              <a:rPr lang="en-US" sz="1600" dirty="0" err="1">
                <a:solidFill>
                  <a:schemeClr val="accent2"/>
                </a:solidFill>
              </a:rPr>
              <a:t>veniam</a:t>
            </a:r>
            <a:r>
              <a:rPr lang="en-US" sz="1600" dirty="0">
                <a:solidFill>
                  <a:schemeClr val="accent2"/>
                </a:solidFill>
              </a:rPr>
              <a:t>, </a:t>
            </a:r>
            <a:r>
              <a:rPr lang="en-US" sz="1600" dirty="0" err="1">
                <a:solidFill>
                  <a:schemeClr val="accent2"/>
                </a:solidFill>
              </a:rPr>
              <a:t>quis</a:t>
            </a:r>
            <a:r>
              <a:rPr lang="en-US" sz="1600" dirty="0">
                <a:solidFill>
                  <a:schemeClr val="accent2"/>
                </a:solidFill>
              </a:rPr>
              <a:t> </a:t>
            </a:r>
            <a:r>
              <a:rPr lang="en-US" sz="1600" dirty="0" err="1">
                <a:solidFill>
                  <a:schemeClr val="accent2"/>
                </a:solidFill>
              </a:rPr>
              <a:t>nostrud</a:t>
            </a:r>
            <a:r>
              <a:rPr lang="en-US" sz="1600" dirty="0">
                <a:solidFill>
                  <a:schemeClr val="accent2"/>
                </a:solidFill>
              </a:rPr>
              <a:t> exercitation </a:t>
            </a:r>
            <a:r>
              <a:rPr lang="en-US" sz="1600" dirty="0" err="1">
                <a:solidFill>
                  <a:schemeClr val="accent2"/>
                </a:solidFill>
              </a:rPr>
              <a:t>ullamco</a:t>
            </a:r>
            <a:r>
              <a:rPr lang="en-US" sz="1600" dirty="0">
                <a:solidFill>
                  <a:schemeClr val="accent2"/>
                </a:solidFill>
              </a:rPr>
              <a:t> </a:t>
            </a:r>
            <a:r>
              <a:rPr lang="en-US" sz="1600" dirty="0" err="1">
                <a:solidFill>
                  <a:schemeClr val="accent2"/>
                </a:solidFill>
              </a:rPr>
              <a:t>laboris</a:t>
            </a:r>
            <a:r>
              <a:rPr lang="en-US" sz="1600" dirty="0">
                <a:solidFill>
                  <a:schemeClr val="accent2"/>
                </a:solidFill>
              </a:rPr>
              <a:t> nisi </a:t>
            </a:r>
            <a:r>
              <a:rPr lang="en-US" sz="1600" dirty="0" err="1">
                <a:solidFill>
                  <a:schemeClr val="accent2"/>
                </a:solidFill>
              </a:rPr>
              <a:t>ut</a:t>
            </a:r>
            <a:r>
              <a:rPr lang="en-US" sz="1600" dirty="0">
                <a:solidFill>
                  <a:schemeClr val="accent2"/>
                </a:solidFill>
              </a:rPr>
              <a:t> </a:t>
            </a:r>
            <a:r>
              <a:rPr lang="en-US" sz="1600" dirty="0" err="1">
                <a:solidFill>
                  <a:schemeClr val="accent2"/>
                </a:solidFill>
              </a:rPr>
              <a:t>aliquip</a:t>
            </a:r>
            <a:r>
              <a:rPr lang="en-US" sz="1600" dirty="0">
                <a:solidFill>
                  <a:schemeClr val="accent2"/>
                </a:solidFill>
              </a:rPr>
              <a:t> ex </a:t>
            </a:r>
            <a:r>
              <a:rPr lang="en-US" sz="1600" dirty="0" err="1">
                <a:solidFill>
                  <a:schemeClr val="accent2"/>
                </a:solidFill>
              </a:rPr>
              <a:t>ea</a:t>
            </a:r>
            <a:r>
              <a:rPr lang="en-US" sz="1600" dirty="0">
                <a:solidFill>
                  <a:schemeClr val="accent2"/>
                </a:solidFill>
              </a:rPr>
              <a:t> </a:t>
            </a:r>
            <a:r>
              <a:rPr lang="en-US" sz="1600" dirty="0" err="1">
                <a:solidFill>
                  <a:schemeClr val="accent2"/>
                </a:solidFill>
              </a:rPr>
              <a:t>commodo</a:t>
            </a:r>
            <a:r>
              <a:rPr lang="en-US" sz="1600" dirty="0">
                <a:solidFill>
                  <a:schemeClr val="accent2"/>
                </a:solidFill>
              </a:rPr>
              <a:t> </a:t>
            </a:r>
            <a:r>
              <a:rPr lang="en-US" sz="1600" dirty="0" err="1">
                <a:solidFill>
                  <a:schemeClr val="accent2"/>
                </a:solidFill>
              </a:rPr>
              <a:t>consequat</a:t>
            </a:r>
            <a:r>
              <a:rPr lang="en-US" sz="1600" dirty="0">
                <a:solidFill>
                  <a:schemeClr val="accent2"/>
                </a:solidFill>
              </a:rPr>
              <a:t>. </a:t>
            </a:r>
            <a:endParaRPr lang="ru-RU" sz="16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31978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E065C63-E7C2-4E8B-A18F-70016FA833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Lorem ipsum dolor sit amet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64C0A9C-2544-4F62-99E9-64D16CD300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sed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labore et dolore magna </a:t>
            </a:r>
            <a:r>
              <a:rPr lang="en-US" dirty="0" err="1"/>
              <a:t>aliqua</a:t>
            </a:r>
            <a:r>
              <a:rPr lang="en-US" dirty="0"/>
              <a:t>.</a:t>
            </a:r>
          </a:p>
          <a:p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sed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labore et dolore magna </a:t>
            </a:r>
            <a:r>
              <a:rPr lang="en-US" dirty="0" err="1"/>
              <a:t>aliqua</a:t>
            </a:r>
            <a:r>
              <a:rPr lang="en-US" dirty="0"/>
              <a:t>.</a:t>
            </a:r>
          </a:p>
          <a:p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sed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labore et dolore magna </a:t>
            </a:r>
            <a:r>
              <a:rPr lang="en-US" dirty="0" err="1"/>
              <a:t>aliqua</a:t>
            </a:r>
            <a:r>
              <a:rPr lang="en-US" dirty="0"/>
              <a:t>.</a:t>
            </a:r>
          </a:p>
          <a:p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sed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labore et dolore magna </a:t>
            </a:r>
            <a:r>
              <a:rPr lang="en-US" dirty="0" err="1"/>
              <a:t>aliqua</a:t>
            </a:r>
            <a:r>
              <a:rPr lang="en-US" dirty="0"/>
              <a:t>.</a:t>
            </a:r>
          </a:p>
          <a:p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sed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labore et dolore magna </a:t>
            </a:r>
            <a:r>
              <a:rPr lang="en-US" dirty="0" err="1"/>
              <a:t>aliqua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95A6B45-D28E-62B3-0631-B985F024E0E8}"/>
              </a:ext>
            </a:extLst>
          </p:cNvPr>
          <p:cNvSpPr txBox="1">
            <a:spLocks/>
          </p:cNvSpPr>
          <p:nvPr/>
        </p:nvSpPr>
        <p:spPr>
          <a:xfrm>
            <a:off x="3962400" y="6440529"/>
            <a:ext cx="4267200" cy="365126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/>
              <a:t>Presentation templates from</a:t>
            </a:r>
            <a:r>
              <a:rPr lang="ru-RU" sz="1200" dirty="0"/>
              <a:t> </a:t>
            </a:r>
            <a:r>
              <a:rPr lang="en-US" sz="1200" dirty="0">
                <a:solidFill>
                  <a:schemeClr val="accent2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free-slides.net</a:t>
            </a:r>
            <a:endParaRPr lang="ru-RU" sz="12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7942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91B3042-0334-4169-9833-BC3E325BBA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Lorem ipsum dolor sit amet</a:t>
            </a:r>
            <a:endParaRPr lang="ru-RU" dirty="0"/>
          </a:p>
        </p:txBody>
      </p:sp>
      <p:sp>
        <p:nvSpPr>
          <p:cNvPr id="31" name="Прямоугольник 30">
            <a:extLst>
              <a:ext uri="{FF2B5EF4-FFF2-40B4-BE49-F238E27FC236}">
                <a16:creationId xmlns:a16="http://schemas.microsoft.com/office/drawing/2014/main" id="{A9FE8C0E-1063-469B-9A6C-20074AD6D1EC}"/>
              </a:ext>
            </a:extLst>
          </p:cNvPr>
          <p:cNvSpPr/>
          <p:nvPr/>
        </p:nvSpPr>
        <p:spPr>
          <a:xfrm>
            <a:off x="561438" y="4687013"/>
            <a:ext cx="258067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/>
              <a:t>Lorem</a:t>
            </a:r>
            <a:r>
              <a:rPr lang="ru-RU" dirty="0"/>
              <a:t> </a:t>
            </a:r>
            <a:r>
              <a:rPr lang="ru-RU" dirty="0" err="1"/>
              <a:t>ipsum</a:t>
            </a:r>
            <a:r>
              <a:rPr lang="ru-RU" dirty="0"/>
              <a:t> </a:t>
            </a:r>
            <a:r>
              <a:rPr lang="ru-RU" dirty="0" err="1"/>
              <a:t>dolor</a:t>
            </a:r>
            <a:r>
              <a:rPr lang="ru-RU" dirty="0"/>
              <a:t> </a:t>
            </a:r>
            <a:r>
              <a:rPr lang="ru-RU" dirty="0" err="1"/>
              <a:t>sit</a:t>
            </a:r>
            <a:r>
              <a:rPr lang="ru-RU" dirty="0"/>
              <a:t> </a:t>
            </a:r>
            <a:r>
              <a:rPr lang="ru-RU" dirty="0" err="1"/>
              <a:t>amet</a:t>
            </a:r>
            <a:r>
              <a:rPr lang="ru-RU" dirty="0"/>
              <a:t>, </a:t>
            </a:r>
            <a:r>
              <a:rPr lang="ru-RU" dirty="0" err="1"/>
              <a:t>consectetur</a:t>
            </a:r>
            <a:r>
              <a:rPr lang="ru-RU" dirty="0"/>
              <a:t> </a:t>
            </a:r>
            <a:r>
              <a:rPr lang="ru-RU" dirty="0" err="1"/>
              <a:t>adipiscing</a:t>
            </a:r>
            <a:r>
              <a:rPr lang="ru-RU" dirty="0"/>
              <a:t> </a:t>
            </a:r>
            <a:r>
              <a:rPr lang="ru-RU" dirty="0" err="1"/>
              <a:t>elit</a:t>
            </a:r>
            <a:r>
              <a:rPr lang="ru-RU" dirty="0"/>
              <a:t>, </a:t>
            </a:r>
            <a:r>
              <a:rPr lang="ru-RU" dirty="0" err="1"/>
              <a:t>sed</a:t>
            </a:r>
            <a:r>
              <a:rPr lang="ru-RU" dirty="0"/>
              <a:t> </a:t>
            </a:r>
            <a:r>
              <a:rPr lang="ru-RU" dirty="0" err="1"/>
              <a:t>do</a:t>
            </a:r>
            <a:r>
              <a:rPr lang="ru-RU" dirty="0"/>
              <a:t> </a:t>
            </a:r>
            <a:r>
              <a:rPr lang="ru-RU" dirty="0" err="1"/>
              <a:t>eiusmod</a:t>
            </a:r>
            <a:r>
              <a:rPr lang="ru-RU" dirty="0"/>
              <a:t> </a:t>
            </a:r>
            <a:r>
              <a:rPr lang="ru-RU" dirty="0" err="1"/>
              <a:t>tempor</a:t>
            </a:r>
            <a:r>
              <a:rPr lang="ru-RU" dirty="0"/>
              <a:t> </a:t>
            </a:r>
            <a:r>
              <a:rPr lang="ru-RU" dirty="0" err="1"/>
              <a:t>incididunt</a:t>
            </a:r>
            <a:r>
              <a:rPr lang="ru-RU" dirty="0"/>
              <a:t> </a:t>
            </a:r>
            <a:r>
              <a:rPr lang="ru-RU" dirty="0" err="1"/>
              <a:t>ut</a:t>
            </a:r>
            <a:r>
              <a:rPr lang="ru-RU" dirty="0"/>
              <a:t> </a:t>
            </a:r>
            <a:r>
              <a:rPr lang="ru-RU" dirty="0" err="1"/>
              <a:t>labore</a:t>
            </a:r>
            <a:r>
              <a:rPr lang="ru-RU" dirty="0"/>
              <a:t> </a:t>
            </a:r>
            <a:r>
              <a:rPr lang="ru-RU" dirty="0" err="1"/>
              <a:t>et</a:t>
            </a:r>
            <a:r>
              <a:rPr lang="ru-RU" dirty="0"/>
              <a:t> </a:t>
            </a:r>
            <a:r>
              <a:rPr lang="ru-RU" dirty="0" err="1"/>
              <a:t>dolore</a:t>
            </a:r>
            <a:r>
              <a:rPr lang="ru-RU" dirty="0"/>
              <a:t> </a:t>
            </a:r>
            <a:r>
              <a:rPr lang="ru-RU" dirty="0" err="1"/>
              <a:t>magna</a:t>
            </a:r>
            <a:r>
              <a:rPr lang="ru-RU" dirty="0"/>
              <a:t> </a:t>
            </a:r>
            <a:r>
              <a:rPr lang="ru-RU" dirty="0" err="1"/>
              <a:t>aliqua</a:t>
            </a:r>
            <a:r>
              <a:rPr lang="ru-RU" dirty="0"/>
              <a:t>.</a:t>
            </a:r>
          </a:p>
        </p:txBody>
      </p:sp>
      <p:sp>
        <p:nvSpPr>
          <p:cNvPr id="32" name="Овал 31">
            <a:extLst>
              <a:ext uri="{FF2B5EF4-FFF2-40B4-BE49-F238E27FC236}">
                <a16:creationId xmlns:a16="http://schemas.microsoft.com/office/drawing/2014/main" id="{D3B09BA7-498D-4B75-8AD0-498B6A8C0184}"/>
              </a:ext>
            </a:extLst>
          </p:cNvPr>
          <p:cNvSpPr/>
          <p:nvPr/>
        </p:nvSpPr>
        <p:spPr>
          <a:xfrm>
            <a:off x="546138" y="1746481"/>
            <a:ext cx="2580674" cy="2580674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Овал 32">
            <a:extLst>
              <a:ext uri="{FF2B5EF4-FFF2-40B4-BE49-F238E27FC236}">
                <a16:creationId xmlns:a16="http://schemas.microsoft.com/office/drawing/2014/main" id="{E5713F85-BEA8-43DC-A53B-BEBA404127EC}"/>
              </a:ext>
            </a:extLst>
          </p:cNvPr>
          <p:cNvSpPr/>
          <p:nvPr/>
        </p:nvSpPr>
        <p:spPr>
          <a:xfrm>
            <a:off x="3729775" y="1727431"/>
            <a:ext cx="2580674" cy="2580674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Овал 33">
            <a:extLst>
              <a:ext uri="{FF2B5EF4-FFF2-40B4-BE49-F238E27FC236}">
                <a16:creationId xmlns:a16="http://schemas.microsoft.com/office/drawing/2014/main" id="{2F4AF72C-1F93-4282-89E9-6B2568AC6F28}"/>
              </a:ext>
            </a:extLst>
          </p:cNvPr>
          <p:cNvSpPr/>
          <p:nvPr/>
        </p:nvSpPr>
        <p:spPr>
          <a:xfrm>
            <a:off x="6913412" y="1710331"/>
            <a:ext cx="2580674" cy="2580674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Овал 34">
            <a:extLst>
              <a:ext uri="{FF2B5EF4-FFF2-40B4-BE49-F238E27FC236}">
                <a16:creationId xmlns:a16="http://schemas.microsoft.com/office/drawing/2014/main" id="{BA2A3964-02C7-4AEA-8333-C0818FFB2149}"/>
              </a:ext>
            </a:extLst>
          </p:cNvPr>
          <p:cNvSpPr/>
          <p:nvPr/>
        </p:nvSpPr>
        <p:spPr>
          <a:xfrm>
            <a:off x="2760254" y="2496275"/>
            <a:ext cx="1286315" cy="108316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Овал 35">
            <a:extLst>
              <a:ext uri="{FF2B5EF4-FFF2-40B4-BE49-F238E27FC236}">
                <a16:creationId xmlns:a16="http://schemas.microsoft.com/office/drawing/2014/main" id="{E64E4161-D2AD-4FDF-911A-3900FC79B54B}"/>
              </a:ext>
            </a:extLst>
          </p:cNvPr>
          <p:cNvSpPr/>
          <p:nvPr/>
        </p:nvSpPr>
        <p:spPr>
          <a:xfrm>
            <a:off x="6000257" y="2496275"/>
            <a:ext cx="1286315" cy="108316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рямоугольник 37">
            <a:extLst>
              <a:ext uri="{FF2B5EF4-FFF2-40B4-BE49-F238E27FC236}">
                <a16:creationId xmlns:a16="http://schemas.microsoft.com/office/drawing/2014/main" id="{2ED7DF57-5FE8-434F-AF13-7EA347868C82}"/>
              </a:ext>
            </a:extLst>
          </p:cNvPr>
          <p:cNvSpPr/>
          <p:nvPr/>
        </p:nvSpPr>
        <p:spPr>
          <a:xfrm>
            <a:off x="3785093" y="4688519"/>
            <a:ext cx="258067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/>
              <a:t>Lorem</a:t>
            </a:r>
            <a:r>
              <a:rPr lang="ru-RU" dirty="0"/>
              <a:t> </a:t>
            </a:r>
            <a:r>
              <a:rPr lang="ru-RU" dirty="0" err="1"/>
              <a:t>ipsum</a:t>
            </a:r>
            <a:r>
              <a:rPr lang="ru-RU" dirty="0"/>
              <a:t> </a:t>
            </a:r>
            <a:r>
              <a:rPr lang="ru-RU" dirty="0" err="1"/>
              <a:t>dolor</a:t>
            </a:r>
            <a:r>
              <a:rPr lang="ru-RU" dirty="0"/>
              <a:t> </a:t>
            </a:r>
            <a:r>
              <a:rPr lang="ru-RU" dirty="0" err="1"/>
              <a:t>sit</a:t>
            </a:r>
            <a:r>
              <a:rPr lang="ru-RU" dirty="0"/>
              <a:t> </a:t>
            </a:r>
            <a:r>
              <a:rPr lang="ru-RU" dirty="0" err="1"/>
              <a:t>amet</a:t>
            </a:r>
            <a:r>
              <a:rPr lang="ru-RU" dirty="0"/>
              <a:t>, </a:t>
            </a:r>
            <a:r>
              <a:rPr lang="ru-RU" dirty="0" err="1"/>
              <a:t>consectetur</a:t>
            </a:r>
            <a:r>
              <a:rPr lang="ru-RU" dirty="0"/>
              <a:t> </a:t>
            </a:r>
            <a:r>
              <a:rPr lang="ru-RU" dirty="0" err="1"/>
              <a:t>adipiscing</a:t>
            </a:r>
            <a:r>
              <a:rPr lang="ru-RU" dirty="0"/>
              <a:t> </a:t>
            </a:r>
            <a:r>
              <a:rPr lang="ru-RU" dirty="0" err="1"/>
              <a:t>elit</a:t>
            </a:r>
            <a:r>
              <a:rPr lang="ru-RU" dirty="0"/>
              <a:t>, </a:t>
            </a:r>
            <a:r>
              <a:rPr lang="ru-RU" dirty="0" err="1"/>
              <a:t>sed</a:t>
            </a:r>
            <a:r>
              <a:rPr lang="ru-RU" dirty="0"/>
              <a:t> </a:t>
            </a:r>
            <a:r>
              <a:rPr lang="ru-RU" dirty="0" err="1"/>
              <a:t>do</a:t>
            </a:r>
            <a:r>
              <a:rPr lang="ru-RU" dirty="0"/>
              <a:t> </a:t>
            </a:r>
            <a:r>
              <a:rPr lang="ru-RU" dirty="0" err="1"/>
              <a:t>eiusmod</a:t>
            </a:r>
            <a:r>
              <a:rPr lang="ru-RU" dirty="0"/>
              <a:t> </a:t>
            </a:r>
            <a:r>
              <a:rPr lang="ru-RU" dirty="0" err="1"/>
              <a:t>tempor</a:t>
            </a:r>
            <a:r>
              <a:rPr lang="ru-RU" dirty="0"/>
              <a:t> </a:t>
            </a:r>
            <a:r>
              <a:rPr lang="ru-RU" dirty="0" err="1"/>
              <a:t>incididunt</a:t>
            </a:r>
            <a:r>
              <a:rPr lang="ru-RU" dirty="0"/>
              <a:t> </a:t>
            </a:r>
            <a:r>
              <a:rPr lang="ru-RU" dirty="0" err="1"/>
              <a:t>ut</a:t>
            </a:r>
            <a:r>
              <a:rPr lang="ru-RU" dirty="0"/>
              <a:t> </a:t>
            </a:r>
            <a:r>
              <a:rPr lang="ru-RU" dirty="0" err="1"/>
              <a:t>labore</a:t>
            </a:r>
            <a:r>
              <a:rPr lang="ru-RU" dirty="0"/>
              <a:t> </a:t>
            </a:r>
            <a:r>
              <a:rPr lang="ru-RU" dirty="0" err="1"/>
              <a:t>et</a:t>
            </a:r>
            <a:r>
              <a:rPr lang="ru-RU" dirty="0"/>
              <a:t> </a:t>
            </a:r>
            <a:r>
              <a:rPr lang="ru-RU" dirty="0" err="1"/>
              <a:t>dolore</a:t>
            </a:r>
            <a:r>
              <a:rPr lang="ru-RU" dirty="0"/>
              <a:t> </a:t>
            </a:r>
            <a:r>
              <a:rPr lang="ru-RU" dirty="0" err="1"/>
              <a:t>magna</a:t>
            </a:r>
            <a:r>
              <a:rPr lang="ru-RU" dirty="0"/>
              <a:t> </a:t>
            </a:r>
            <a:r>
              <a:rPr lang="ru-RU" dirty="0" err="1"/>
              <a:t>aliqua</a:t>
            </a:r>
            <a:r>
              <a:rPr lang="ru-RU" dirty="0"/>
              <a:t>.</a:t>
            </a:r>
          </a:p>
        </p:txBody>
      </p:sp>
      <p:sp>
        <p:nvSpPr>
          <p:cNvPr id="39" name="Прямоугольник 38">
            <a:extLst>
              <a:ext uri="{FF2B5EF4-FFF2-40B4-BE49-F238E27FC236}">
                <a16:creationId xmlns:a16="http://schemas.microsoft.com/office/drawing/2014/main" id="{AB09BA54-E162-4FC5-BCBB-0C024CBBE5FC}"/>
              </a:ext>
            </a:extLst>
          </p:cNvPr>
          <p:cNvSpPr/>
          <p:nvPr/>
        </p:nvSpPr>
        <p:spPr>
          <a:xfrm>
            <a:off x="7116250" y="4687013"/>
            <a:ext cx="258067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/>
              <a:t>Lorem</a:t>
            </a:r>
            <a:r>
              <a:rPr lang="ru-RU" dirty="0"/>
              <a:t> </a:t>
            </a:r>
            <a:r>
              <a:rPr lang="ru-RU" dirty="0" err="1"/>
              <a:t>ipsum</a:t>
            </a:r>
            <a:r>
              <a:rPr lang="ru-RU" dirty="0"/>
              <a:t> </a:t>
            </a:r>
            <a:r>
              <a:rPr lang="ru-RU" dirty="0" err="1"/>
              <a:t>dolor</a:t>
            </a:r>
            <a:r>
              <a:rPr lang="ru-RU" dirty="0"/>
              <a:t> </a:t>
            </a:r>
            <a:r>
              <a:rPr lang="ru-RU" dirty="0" err="1"/>
              <a:t>sit</a:t>
            </a:r>
            <a:r>
              <a:rPr lang="ru-RU" dirty="0"/>
              <a:t> </a:t>
            </a:r>
            <a:r>
              <a:rPr lang="ru-RU" dirty="0" err="1"/>
              <a:t>amet</a:t>
            </a:r>
            <a:r>
              <a:rPr lang="ru-RU" dirty="0"/>
              <a:t>, </a:t>
            </a:r>
            <a:r>
              <a:rPr lang="ru-RU" dirty="0" err="1"/>
              <a:t>consectetur</a:t>
            </a:r>
            <a:r>
              <a:rPr lang="ru-RU" dirty="0"/>
              <a:t> </a:t>
            </a:r>
            <a:r>
              <a:rPr lang="ru-RU" dirty="0" err="1"/>
              <a:t>adipiscing</a:t>
            </a:r>
            <a:r>
              <a:rPr lang="ru-RU" dirty="0"/>
              <a:t> </a:t>
            </a:r>
            <a:r>
              <a:rPr lang="ru-RU" dirty="0" err="1"/>
              <a:t>elit</a:t>
            </a:r>
            <a:r>
              <a:rPr lang="ru-RU" dirty="0"/>
              <a:t>, </a:t>
            </a:r>
            <a:r>
              <a:rPr lang="ru-RU" dirty="0" err="1"/>
              <a:t>sed</a:t>
            </a:r>
            <a:r>
              <a:rPr lang="ru-RU" dirty="0"/>
              <a:t> </a:t>
            </a:r>
            <a:r>
              <a:rPr lang="ru-RU" dirty="0" err="1"/>
              <a:t>do</a:t>
            </a:r>
            <a:r>
              <a:rPr lang="ru-RU" dirty="0"/>
              <a:t> </a:t>
            </a:r>
            <a:r>
              <a:rPr lang="ru-RU" dirty="0" err="1"/>
              <a:t>eiusmod</a:t>
            </a:r>
            <a:r>
              <a:rPr lang="ru-RU" dirty="0"/>
              <a:t> </a:t>
            </a:r>
            <a:r>
              <a:rPr lang="ru-RU" dirty="0" err="1"/>
              <a:t>tempor</a:t>
            </a:r>
            <a:r>
              <a:rPr lang="ru-RU" dirty="0"/>
              <a:t> </a:t>
            </a:r>
            <a:r>
              <a:rPr lang="ru-RU" dirty="0" err="1"/>
              <a:t>incididunt</a:t>
            </a:r>
            <a:r>
              <a:rPr lang="ru-RU" dirty="0"/>
              <a:t> </a:t>
            </a:r>
            <a:r>
              <a:rPr lang="ru-RU" dirty="0" err="1"/>
              <a:t>ut</a:t>
            </a:r>
            <a:r>
              <a:rPr lang="ru-RU" dirty="0"/>
              <a:t> </a:t>
            </a:r>
            <a:r>
              <a:rPr lang="ru-RU" dirty="0" err="1"/>
              <a:t>labore</a:t>
            </a:r>
            <a:r>
              <a:rPr lang="ru-RU" dirty="0"/>
              <a:t> </a:t>
            </a:r>
            <a:r>
              <a:rPr lang="ru-RU" dirty="0" err="1"/>
              <a:t>et</a:t>
            </a:r>
            <a:r>
              <a:rPr lang="ru-RU" dirty="0"/>
              <a:t> </a:t>
            </a:r>
            <a:r>
              <a:rPr lang="ru-RU" dirty="0" err="1"/>
              <a:t>dolore</a:t>
            </a:r>
            <a:r>
              <a:rPr lang="ru-RU" dirty="0"/>
              <a:t> </a:t>
            </a:r>
            <a:r>
              <a:rPr lang="ru-RU" dirty="0" err="1"/>
              <a:t>magna</a:t>
            </a:r>
            <a:r>
              <a:rPr lang="ru-RU" dirty="0"/>
              <a:t> </a:t>
            </a:r>
            <a:r>
              <a:rPr lang="ru-RU" dirty="0" err="1"/>
              <a:t>aliqua</a:t>
            </a:r>
            <a:r>
              <a:rPr lang="ru-RU" dirty="0"/>
              <a:t>.</a:t>
            </a:r>
          </a:p>
        </p:txBody>
      </p:sp>
      <p:sp>
        <p:nvSpPr>
          <p:cNvPr id="40" name="Равнобедренный треугольник 39">
            <a:extLst>
              <a:ext uri="{FF2B5EF4-FFF2-40B4-BE49-F238E27FC236}">
                <a16:creationId xmlns:a16="http://schemas.microsoft.com/office/drawing/2014/main" id="{8F73CFCE-E13B-4C1F-813F-C065E1D4BCB4}"/>
              </a:ext>
            </a:extLst>
          </p:cNvPr>
          <p:cNvSpPr/>
          <p:nvPr/>
        </p:nvSpPr>
        <p:spPr>
          <a:xfrm rot="16200000">
            <a:off x="2921362" y="2747159"/>
            <a:ext cx="665931" cy="574078"/>
          </a:xfrm>
          <a:prstGeom prst="triangl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1" name="Равнобедренный треугольник 40">
            <a:extLst>
              <a:ext uri="{FF2B5EF4-FFF2-40B4-BE49-F238E27FC236}">
                <a16:creationId xmlns:a16="http://schemas.microsoft.com/office/drawing/2014/main" id="{E00593C7-DD64-4A60-8AA3-352B5EAB3DEA}"/>
              </a:ext>
            </a:extLst>
          </p:cNvPr>
          <p:cNvSpPr/>
          <p:nvPr/>
        </p:nvSpPr>
        <p:spPr>
          <a:xfrm rot="5400000">
            <a:off x="6452930" y="2713629"/>
            <a:ext cx="665931" cy="574078"/>
          </a:xfrm>
          <a:prstGeom prst="triangl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2" name="Рисунок 41">
            <a:extLst>
              <a:ext uri="{FF2B5EF4-FFF2-40B4-BE49-F238E27FC236}">
                <a16:creationId xmlns:a16="http://schemas.microsoft.com/office/drawing/2014/main" id="{0195F56C-2A30-4CD3-AD4C-DB79A489C87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7657813" y="2460668"/>
            <a:ext cx="1080000" cy="1080000"/>
          </a:xfrm>
          <a:prstGeom prst="rect">
            <a:avLst/>
          </a:prstGeom>
        </p:spPr>
      </p:pic>
      <p:pic>
        <p:nvPicPr>
          <p:cNvPr id="43" name="Рисунок 42">
            <a:extLst>
              <a:ext uri="{FF2B5EF4-FFF2-40B4-BE49-F238E27FC236}">
                <a16:creationId xmlns:a16="http://schemas.microsoft.com/office/drawing/2014/main" id="{1751D349-F638-4C2F-84C1-95D74BD15D7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1303435" y="2494199"/>
            <a:ext cx="1080000" cy="1080000"/>
          </a:xfrm>
          <a:prstGeom prst="rect">
            <a:avLst/>
          </a:prstGeom>
        </p:spPr>
      </p:pic>
      <p:pic>
        <p:nvPicPr>
          <p:cNvPr id="44" name="Рисунок 43">
            <a:extLst>
              <a:ext uri="{FF2B5EF4-FFF2-40B4-BE49-F238E27FC236}">
                <a16:creationId xmlns:a16="http://schemas.microsoft.com/office/drawing/2014/main" id="{C92C473D-202A-40EE-BEAF-0AE5B24F9C0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rcRect/>
          <a:stretch/>
        </p:blipFill>
        <p:spPr>
          <a:xfrm>
            <a:off x="4483413" y="2460668"/>
            <a:ext cx="1080000" cy="1080000"/>
          </a:xfrm>
          <a:prstGeom prst="rect">
            <a:avLst/>
          </a:prstGeom>
        </p:spPr>
      </p:pic>
      <p:sp>
        <p:nvSpPr>
          <p:cNvPr id="3" name="Нижний колонтитул 4">
            <a:extLst>
              <a:ext uri="{FF2B5EF4-FFF2-40B4-BE49-F238E27FC236}">
                <a16:creationId xmlns:a16="http://schemas.microsoft.com/office/drawing/2014/main" id="{8D3E7BB6-0E82-86A7-1791-780BF0DC53ED}"/>
              </a:ext>
            </a:extLst>
          </p:cNvPr>
          <p:cNvSpPr txBox="1">
            <a:spLocks/>
          </p:cNvSpPr>
          <p:nvPr/>
        </p:nvSpPr>
        <p:spPr>
          <a:xfrm>
            <a:off x="3962400" y="6440529"/>
            <a:ext cx="4267200" cy="365126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/>
              <a:t>Presentation templates from</a:t>
            </a:r>
            <a:r>
              <a:rPr lang="ru-RU" sz="1200" dirty="0"/>
              <a:t> </a:t>
            </a:r>
            <a:r>
              <a:rPr lang="en-US" sz="1200" dirty="0">
                <a:solidFill>
                  <a:schemeClr val="accent2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free-slides.net</a:t>
            </a:r>
            <a:endParaRPr lang="ru-RU" sz="12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3133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613A79A-8436-4B8A-A31F-96558F2612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Lorem ipsum dolor sit amet</a:t>
            </a:r>
            <a:endParaRPr lang="ru-RU" dirty="0"/>
          </a:p>
        </p:txBody>
      </p:sp>
      <p:graphicFrame>
        <p:nvGraphicFramePr>
          <p:cNvPr id="4" name="Таблица 10">
            <a:extLst>
              <a:ext uri="{FF2B5EF4-FFF2-40B4-BE49-F238E27FC236}">
                <a16:creationId xmlns:a16="http://schemas.microsoft.com/office/drawing/2014/main" id="{EFC55492-F410-41C3-AC0A-1F9A41FDBD3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70290514"/>
              </p:ext>
            </p:extLst>
          </p:nvPr>
        </p:nvGraphicFramePr>
        <p:xfrm>
          <a:off x="381965" y="2125862"/>
          <a:ext cx="9195956" cy="3460961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2298989">
                  <a:extLst>
                    <a:ext uri="{9D8B030D-6E8A-4147-A177-3AD203B41FA5}">
                      <a16:colId xmlns:a16="http://schemas.microsoft.com/office/drawing/2014/main" val="1060721299"/>
                    </a:ext>
                  </a:extLst>
                </a:gridCol>
                <a:gridCol w="2298989">
                  <a:extLst>
                    <a:ext uri="{9D8B030D-6E8A-4147-A177-3AD203B41FA5}">
                      <a16:colId xmlns:a16="http://schemas.microsoft.com/office/drawing/2014/main" val="3730294796"/>
                    </a:ext>
                  </a:extLst>
                </a:gridCol>
                <a:gridCol w="2298989">
                  <a:extLst>
                    <a:ext uri="{9D8B030D-6E8A-4147-A177-3AD203B41FA5}">
                      <a16:colId xmlns:a16="http://schemas.microsoft.com/office/drawing/2014/main" val="2835790685"/>
                    </a:ext>
                  </a:extLst>
                </a:gridCol>
                <a:gridCol w="2298989">
                  <a:extLst>
                    <a:ext uri="{9D8B030D-6E8A-4147-A177-3AD203B41FA5}">
                      <a16:colId xmlns:a16="http://schemas.microsoft.com/office/drawing/2014/main" val="3241802405"/>
                    </a:ext>
                  </a:extLst>
                </a:gridCol>
              </a:tblGrid>
              <a:tr h="494423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accent2"/>
                          </a:solidFill>
                        </a:rPr>
                        <a:t>Title</a:t>
                      </a:r>
                      <a:r>
                        <a:rPr lang="ru-RU" dirty="0">
                          <a:solidFill>
                            <a:schemeClr val="accent2"/>
                          </a:solidFill>
                        </a:rPr>
                        <a:t>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accent2"/>
                          </a:solidFill>
                        </a:rPr>
                        <a:t>Title</a:t>
                      </a:r>
                      <a:r>
                        <a:rPr lang="ru-RU" dirty="0">
                          <a:solidFill>
                            <a:schemeClr val="accent2"/>
                          </a:solidFill>
                        </a:rPr>
                        <a:t>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accent2"/>
                          </a:solidFill>
                        </a:rPr>
                        <a:t>Title</a:t>
                      </a:r>
                      <a:r>
                        <a:rPr lang="ru-RU" dirty="0">
                          <a:solidFill>
                            <a:schemeClr val="accent2"/>
                          </a:solidFill>
                        </a:rPr>
                        <a:t>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accent2"/>
                          </a:solidFill>
                        </a:rPr>
                        <a:t>Title</a:t>
                      </a:r>
                      <a:r>
                        <a:rPr lang="ru-RU" dirty="0">
                          <a:solidFill>
                            <a:schemeClr val="accent2"/>
                          </a:solidFill>
                        </a:rPr>
                        <a:t> 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4826020"/>
                  </a:ext>
                </a:extLst>
              </a:tr>
              <a:tr h="494423"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accent2"/>
                          </a:solidFill>
                        </a:rPr>
                        <a:t>01.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chemeClr val="accent2"/>
                          </a:solidFill>
                        </a:rPr>
                        <a:t>Insert text</a:t>
                      </a:r>
                      <a:endParaRPr lang="ru-RU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9297412"/>
                  </a:ext>
                </a:extLst>
              </a:tr>
              <a:tr h="494423"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accent2"/>
                          </a:solidFill>
                        </a:rPr>
                        <a:t>02.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5992689"/>
                  </a:ext>
                </a:extLst>
              </a:tr>
              <a:tr h="494423"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accent2"/>
                          </a:solidFill>
                        </a:rPr>
                        <a:t>03.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1803528"/>
                  </a:ext>
                </a:extLst>
              </a:tr>
              <a:tr h="494423"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accent2"/>
                          </a:solidFill>
                        </a:rPr>
                        <a:t>04.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4233698"/>
                  </a:ext>
                </a:extLst>
              </a:tr>
              <a:tr h="494423"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accent2"/>
                          </a:solidFill>
                        </a:rPr>
                        <a:t>05.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0167924"/>
                  </a:ext>
                </a:extLst>
              </a:tr>
              <a:tr h="494423"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accent2"/>
                          </a:solidFill>
                        </a:rPr>
                        <a:t>06.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6962612"/>
                  </a:ext>
                </a:extLst>
              </a:tr>
            </a:tbl>
          </a:graphicData>
        </a:graphic>
      </p:graphicFrame>
      <p:sp>
        <p:nvSpPr>
          <p:cNvPr id="3" name="Нижний колонтитул 4">
            <a:extLst>
              <a:ext uri="{FF2B5EF4-FFF2-40B4-BE49-F238E27FC236}">
                <a16:creationId xmlns:a16="http://schemas.microsoft.com/office/drawing/2014/main" id="{06CB246D-379E-B88B-1308-DA6137378C14}"/>
              </a:ext>
            </a:extLst>
          </p:cNvPr>
          <p:cNvSpPr txBox="1">
            <a:spLocks/>
          </p:cNvSpPr>
          <p:nvPr/>
        </p:nvSpPr>
        <p:spPr>
          <a:xfrm>
            <a:off x="3962400" y="6440529"/>
            <a:ext cx="4267200" cy="365126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/>
              <a:t>Presentation templates from</a:t>
            </a:r>
            <a:r>
              <a:rPr lang="ru-RU" sz="1200" dirty="0"/>
              <a:t> </a:t>
            </a:r>
            <a:r>
              <a:rPr lang="en-US" sz="1200" dirty="0">
                <a:solidFill>
                  <a:schemeClr val="accent2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free-slides.net</a:t>
            </a:r>
            <a:endParaRPr lang="ru-RU" sz="12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05542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6A714C0-ABBA-441F-922D-7C6DD2B8D5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Lorem ipsum dolor sit amet</a:t>
            </a:r>
            <a:endParaRPr lang="ru-RU" dirty="0"/>
          </a:p>
        </p:txBody>
      </p:sp>
      <p:sp>
        <p:nvSpPr>
          <p:cNvPr id="3" name="Нижний колонтитул 4">
            <a:extLst>
              <a:ext uri="{FF2B5EF4-FFF2-40B4-BE49-F238E27FC236}">
                <a16:creationId xmlns:a16="http://schemas.microsoft.com/office/drawing/2014/main" id="{1A868F69-0A5B-FCF3-3DD4-83E7C3ED182D}"/>
              </a:ext>
            </a:extLst>
          </p:cNvPr>
          <p:cNvSpPr txBox="1">
            <a:spLocks/>
          </p:cNvSpPr>
          <p:nvPr/>
        </p:nvSpPr>
        <p:spPr>
          <a:xfrm>
            <a:off x="3962400" y="6440529"/>
            <a:ext cx="4267200" cy="365126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/>
              <a:t>Presentation templates from</a:t>
            </a:r>
            <a:r>
              <a:rPr lang="ru-RU" sz="1200" dirty="0"/>
              <a:t> </a:t>
            </a:r>
            <a:r>
              <a:rPr lang="en-US" sz="1200" dirty="0">
                <a:solidFill>
                  <a:schemeClr val="accent2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free-slides.net</a:t>
            </a:r>
            <a:endParaRPr lang="ru-RU" sz="1200" dirty="0">
              <a:solidFill>
                <a:schemeClr val="accent2"/>
              </a:solidFill>
            </a:endParaRPr>
          </a:p>
        </p:txBody>
      </p:sp>
      <p:graphicFrame>
        <p:nvGraphicFramePr>
          <p:cNvPr id="10" name="Content Placeholder 9">
            <a:extLst>
              <a:ext uri="{FF2B5EF4-FFF2-40B4-BE49-F238E27FC236}">
                <a16:creationId xmlns:a16="http://schemas.microsoft.com/office/drawing/2014/main" id="{091F11EB-B5D0-E559-2592-19B2DD2D498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54777992"/>
              </p:ext>
            </p:extLst>
          </p:nvPr>
        </p:nvGraphicFramePr>
        <p:xfrm>
          <a:off x="382588" y="1998663"/>
          <a:ext cx="10115550" cy="36845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432921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69C56E6-B2AC-4C9F-9631-047A150E62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Lorem ipsum dolor sit amet</a:t>
            </a:r>
            <a:endParaRPr lang="ru-RU" dirty="0"/>
          </a:p>
        </p:txBody>
      </p:sp>
      <p:sp>
        <p:nvSpPr>
          <p:cNvPr id="4" name="Объект 5">
            <a:extLst>
              <a:ext uri="{FF2B5EF4-FFF2-40B4-BE49-F238E27FC236}">
                <a16:creationId xmlns:a16="http://schemas.microsoft.com/office/drawing/2014/main" id="{FFB0507F-4B5E-4325-B445-4593704E877D}"/>
              </a:ext>
            </a:extLst>
          </p:cNvPr>
          <p:cNvSpPr txBox="1">
            <a:spLocks/>
          </p:cNvSpPr>
          <p:nvPr/>
        </p:nvSpPr>
        <p:spPr>
          <a:xfrm>
            <a:off x="0" y="1938433"/>
            <a:ext cx="9596700" cy="2070000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ru-RU" sz="13800" dirty="0">
                <a:solidFill>
                  <a:schemeClr val="accent2"/>
                </a:solidFill>
              </a:rPr>
              <a:t>987 654 321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EFE05E1-BDBC-4AA0-9D3D-7CD1139B86AE}"/>
              </a:ext>
            </a:extLst>
          </p:cNvPr>
          <p:cNvSpPr txBox="1"/>
          <p:nvPr/>
        </p:nvSpPr>
        <p:spPr>
          <a:xfrm>
            <a:off x="459450" y="4317014"/>
            <a:ext cx="867780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chemeClr val="accent2"/>
                </a:solidFill>
              </a:rPr>
              <a:t>Lorem ipsum dolor sit </a:t>
            </a:r>
            <a:r>
              <a:rPr lang="en-US" sz="2000" dirty="0" err="1">
                <a:solidFill>
                  <a:schemeClr val="accent2"/>
                </a:solidFill>
              </a:rPr>
              <a:t>amet</a:t>
            </a:r>
            <a:r>
              <a:rPr lang="en-US" sz="2000" dirty="0">
                <a:solidFill>
                  <a:schemeClr val="accent2"/>
                </a:solidFill>
              </a:rPr>
              <a:t>, </a:t>
            </a:r>
            <a:r>
              <a:rPr lang="en-US" sz="2000" dirty="0" err="1">
                <a:solidFill>
                  <a:schemeClr val="accent2"/>
                </a:solidFill>
              </a:rPr>
              <a:t>consectetur</a:t>
            </a:r>
            <a:r>
              <a:rPr lang="en-US" sz="2000" dirty="0">
                <a:solidFill>
                  <a:schemeClr val="accent2"/>
                </a:solidFill>
              </a:rPr>
              <a:t> </a:t>
            </a:r>
            <a:r>
              <a:rPr lang="en-US" sz="2000" dirty="0" err="1">
                <a:solidFill>
                  <a:schemeClr val="accent2"/>
                </a:solidFill>
              </a:rPr>
              <a:t>adipiscing</a:t>
            </a:r>
            <a:r>
              <a:rPr lang="en-US" sz="2000" dirty="0">
                <a:solidFill>
                  <a:schemeClr val="accent2"/>
                </a:solidFill>
              </a:rPr>
              <a:t> </a:t>
            </a:r>
            <a:r>
              <a:rPr lang="en-US" sz="2000" dirty="0" err="1">
                <a:solidFill>
                  <a:schemeClr val="accent2"/>
                </a:solidFill>
              </a:rPr>
              <a:t>elit</a:t>
            </a:r>
            <a:r>
              <a:rPr lang="en-US" sz="2000" dirty="0">
                <a:solidFill>
                  <a:schemeClr val="accent2"/>
                </a:solidFill>
              </a:rPr>
              <a:t>, sed do </a:t>
            </a:r>
            <a:r>
              <a:rPr lang="en-US" sz="2000" dirty="0" err="1">
                <a:solidFill>
                  <a:schemeClr val="accent2"/>
                </a:solidFill>
              </a:rPr>
              <a:t>eiusmod</a:t>
            </a:r>
            <a:r>
              <a:rPr lang="en-US" sz="2000" dirty="0">
                <a:solidFill>
                  <a:schemeClr val="accent2"/>
                </a:solidFill>
              </a:rPr>
              <a:t> </a:t>
            </a:r>
            <a:r>
              <a:rPr lang="en-US" sz="2000" dirty="0" err="1">
                <a:solidFill>
                  <a:schemeClr val="accent2"/>
                </a:solidFill>
              </a:rPr>
              <a:t>tempor</a:t>
            </a:r>
            <a:r>
              <a:rPr lang="en-US" sz="2000" dirty="0">
                <a:solidFill>
                  <a:schemeClr val="accent2"/>
                </a:solidFill>
              </a:rPr>
              <a:t> </a:t>
            </a:r>
            <a:r>
              <a:rPr lang="en-US" sz="2000" dirty="0" err="1">
                <a:solidFill>
                  <a:schemeClr val="accent2"/>
                </a:solidFill>
              </a:rPr>
              <a:t>incididunt</a:t>
            </a:r>
            <a:r>
              <a:rPr lang="en-US" sz="2000" dirty="0">
                <a:solidFill>
                  <a:schemeClr val="accent2"/>
                </a:solidFill>
              </a:rPr>
              <a:t> </a:t>
            </a:r>
            <a:r>
              <a:rPr lang="en-US" sz="2000" dirty="0" err="1">
                <a:solidFill>
                  <a:schemeClr val="accent2"/>
                </a:solidFill>
              </a:rPr>
              <a:t>ut</a:t>
            </a:r>
            <a:r>
              <a:rPr lang="en-US" sz="2000" dirty="0">
                <a:solidFill>
                  <a:schemeClr val="accent2"/>
                </a:solidFill>
              </a:rPr>
              <a:t> </a:t>
            </a:r>
            <a:r>
              <a:rPr lang="en-US" sz="2000" dirty="0" err="1">
                <a:solidFill>
                  <a:schemeClr val="accent2"/>
                </a:solidFill>
              </a:rPr>
              <a:t>labore</a:t>
            </a:r>
            <a:r>
              <a:rPr lang="en-US" sz="2000" dirty="0">
                <a:solidFill>
                  <a:schemeClr val="accent2"/>
                </a:solidFill>
              </a:rPr>
              <a:t> et dolore magna </a:t>
            </a:r>
            <a:r>
              <a:rPr lang="en-US" sz="2000" dirty="0" err="1">
                <a:solidFill>
                  <a:schemeClr val="accent2"/>
                </a:solidFill>
              </a:rPr>
              <a:t>aliqua</a:t>
            </a:r>
            <a:r>
              <a:rPr lang="en-US" sz="2000" dirty="0">
                <a:solidFill>
                  <a:schemeClr val="accent2"/>
                </a:solidFill>
              </a:rPr>
              <a:t>. </a:t>
            </a:r>
          </a:p>
        </p:txBody>
      </p:sp>
      <p:sp>
        <p:nvSpPr>
          <p:cNvPr id="3" name="Нижний колонтитул 4">
            <a:extLst>
              <a:ext uri="{FF2B5EF4-FFF2-40B4-BE49-F238E27FC236}">
                <a16:creationId xmlns:a16="http://schemas.microsoft.com/office/drawing/2014/main" id="{D91CBB4F-6DE8-0912-10A1-877E259A6C89}"/>
              </a:ext>
            </a:extLst>
          </p:cNvPr>
          <p:cNvSpPr txBox="1">
            <a:spLocks/>
          </p:cNvSpPr>
          <p:nvPr/>
        </p:nvSpPr>
        <p:spPr>
          <a:xfrm>
            <a:off x="3962400" y="6440529"/>
            <a:ext cx="4267200" cy="365126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/>
              <a:t>Presentation templates from</a:t>
            </a:r>
            <a:r>
              <a:rPr lang="ru-RU" sz="1200" dirty="0"/>
              <a:t> </a:t>
            </a:r>
            <a:r>
              <a:rPr lang="en-US" sz="1200" dirty="0">
                <a:solidFill>
                  <a:schemeClr val="accent2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free-slides.net</a:t>
            </a:r>
            <a:endParaRPr lang="ru-RU" sz="12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5901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A9CF0EE-0C63-45B0-BDFF-16C82B363C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Lorem ipsum dolor sit amet</a:t>
            </a:r>
            <a:endParaRPr lang="ru-RU" dirty="0"/>
          </a:p>
        </p:txBody>
      </p:sp>
      <p:sp>
        <p:nvSpPr>
          <p:cNvPr id="4" name="Объект 2">
            <a:extLst>
              <a:ext uri="{FF2B5EF4-FFF2-40B4-BE49-F238E27FC236}">
                <a16:creationId xmlns:a16="http://schemas.microsoft.com/office/drawing/2014/main" id="{CDC0EE06-2778-4AEF-8C2E-79AF2D80B6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33454" y="2148516"/>
            <a:ext cx="4821477" cy="340077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sed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dolore magna </a:t>
            </a:r>
            <a:r>
              <a:rPr lang="en-US" dirty="0" err="1"/>
              <a:t>aliqua</a:t>
            </a:r>
            <a:r>
              <a:rPr lang="en-US" dirty="0"/>
              <a:t>. </a:t>
            </a:r>
          </a:p>
          <a:p>
            <a:pPr marL="0" indent="0">
              <a:buNone/>
            </a:pPr>
            <a:r>
              <a:rPr lang="en-US" dirty="0"/>
              <a:t>Ut </a:t>
            </a:r>
            <a:r>
              <a:rPr lang="en-US" dirty="0" err="1"/>
              <a:t>enim</a:t>
            </a:r>
            <a:r>
              <a:rPr lang="en-US" dirty="0"/>
              <a:t> ad minim </a:t>
            </a:r>
            <a:r>
              <a:rPr lang="en-US" dirty="0" err="1"/>
              <a:t>veniam</a:t>
            </a:r>
            <a:r>
              <a:rPr lang="en-US" dirty="0"/>
              <a:t>,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nostrud</a:t>
            </a:r>
            <a:r>
              <a:rPr lang="en-US" dirty="0"/>
              <a:t> exercitation </a:t>
            </a:r>
            <a:r>
              <a:rPr lang="en-US" dirty="0" err="1"/>
              <a:t>ullamco</a:t>
            </a:r>
            <a:r>
              <a:rPr lang="en-US" dirty="0"/>
              <a:t> </a:t>
            </a:r>
            <a:r>
              <a:rPr lang="en-US" dirty="0" err="1"/>
              <a:t>laboris</a:t>
            </a:r>
            <a:r>
              <a:rPr lang="en-US" dirty="0"/>
              <a:t> nisi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aliquip</a:t>
            </a:r>
            <a:r>
              <a:rPr lang="en-US" dirty="0"/>
              <a:t> ex </a:t>
            </a:r>
            <a:r>
              <a:rPr lang="en-US" dirty="0" err="1"/>
              <a:t>ea</a:t>
            </a:r>
            <a:r>
              <a:rPr lang="en-US" dirty="0"/>
              <a:t> </a:t>
            </a:r>
            <a:r>
              <a:rPr lang="en-US" dirty="0" err="1"/>
              <a:t>commodo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. </a:t>
            </a:r>
          </a:p>
          <a:p>
            <a:pPr marL="0" indent="0">
              <a:buNone/>
            </a:pPr>
            <a:r>
              <a:rPr lang="en-US" dirty="0"/>
              <a:t>Duis </a:t>
            </a:r>
            <a:r>
              <a:rPr lang="en-US" dirty="0" err="1"/>
              <a:t>aute</a:t>
            </a:r>
            <a:r>
              <a:rPr lang="en-US" dirty="0"/>
              <a:t> </a:t>
            </a:r>
            <a:r>
              <a:rPr lang="en-US" dirty="0" err="1"/>
              <a:t>irure</a:t>
            </a:r>
            <a:r>
              <a:rPr lang="en-US" dirty="0"/>
              <a:t> dolor in </a:t>
            </a:r>
            <a:r>
              <a:rPr lang="en-US" dirty="0" err="1"/>
              <a:t>reprehenderit</a:t>
            </a:r>
            <a:r>
              <a:rPr lang="en-US" dirty="0"/>
              <a:t> in </a:t>
            </a:r>
            <a:r>
              <a:rPr lang="en-US" dirty="0" err="1"/>
              <a:t>voluptate</a:t>
            </a:r>
            <a:r>
              <a:rPr lang="en-US" dirty="0"/>
              <a:t> </a:t>
            </a:r>
            <a:r>
              <a:rPr lang="en-US" dirty="0" err="1"/>
              <a:t>velit</a:t>
            </a:r>
            <a:r>
              <a:rPr lang="en-US" dirty="0"/>
              <a:t> </a:t>
            </a:r>
            <a:r>
              <a:rPr lang="en-US" dirty="0" err="1"/>
              <a:t>esse</a:t>
            </a:r>
            <a:r>
              <a:rPr lang="en-US" dirty="0"/>
              <a:t> </a:t>
            </a:r>
            <a:r>
              <a:rPr lang="en-US" dirty="0" err="1"/>
              <a:t>cillum</a:t>
            </a:r>
            <a:r>
              <a:rPr lang="en-US" dirty="0"/>
              <a:t> dolore </a:t>
            </a:r>
            <a:r>
              <a:rPr lang="en-US" dirty="0" err="1"/>
              <a:t>eu</a:t>
            </a:r>
            <a:r>
              <a:rPr lang="en-US" dirty="0"/>
              <a:t> </a:t>
            </a:r>
            <a:r>
              <a:rPr lang="en-US" dirty="0" err="1"/>
              <a:t>fugiat</a:t>
            </a:r>
            <a:r>
              <a:rPr lang="en-US" dirty="0"/>
              <a:t> </a:t>
            </a:r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/>
              <a:t>pariatur</a:t>
            </a:r>
            <a:r>
              <a:rPr lang="en-US" dirty="0"/>
              <a:t>. </a:t>
            </a:r>
          </a:p>
        </p:txBody>
      </p:sp>
      <p:pic>
        <p:nvPicPr>
          <p:cNvPr id="5" name="Рисунок 4" descr="Проигрыш со сплошной заливкой">
            <a:extLst>
              <a:ext uri="{FF2B5EF4-FFF2-40B4-BE49-F238E27FC236}">
                <a16:creationId xmlns:a16="http://schemas.microsoft.com/office/drawing/2014/main" id="{AC1C80D0-5460-4BED-A072-B82439CB325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555433" y="2148516"/>
            <a:ext cx="3159378" cy="3159378"/>
          </a:xfrm>
          <a:prstGeom prst="rect">
            <a:avLst/>
          </a:prstGeom>
          <a:effectLst/>
        </p:spPr>
      </p:pic>
      <p:sp>
        <p:nvSpPr>
          <p:cNvPr id="8" name="Нижний колонтитул 4">
            <a:extLst>
              <a:ext uri="{FF2B5EF4-FFF2-40B4-BE49-F238E27FC236}">
                <a16:creationId xmlns:a16="http://schemas.microsoft.com/office/drawing/2014/main" id="{D67FB2C7-6939-B3AE-4B8D-D71122A2F4B3}"/>
              </a:ext>
            </a:extLst>
          </p:cNvPr>
          <p:cNvSpPr txBox="1">
            <a:spLocks/>
          </p:cNvSpPr>
          <p:nvPr/>
        </p:nvSpPr>
        <p:spPr>
          <a:xfrm>
            <a:off x="3962400" y="6440529"/>
            <a:ext cx="4267200" cy="365126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/>
              <a:t>Presentation templates from</a:t>
            </a:r>
            <a:r>
              <a:rPr lang="ru-RU" sz="1200" dirty="0"/>
              <a:t> </a:t>
            </a:r>
            <a:r>
              <a:rPr lang="en-US" sz="1200" dirty="0">
                <a:solidFill>
                  <a:schemeClr val="accent2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free-slides.net</a:t>
            </a:r>
            <a:endParaRPr lang="ru-RU" sz="12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02544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0AEEC7A-F66F-4D41-A9E8-0A900C26A7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Lorem ipsum dolor sit amet</a:t>
            </a:r>
            <a:endParaRPr lang="ru-RU" dirty="0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81B4BE01-6D11-43CE-BD3F-31231117DA4A}"/>
              </a:ext>
            </a:extLst>
          </p:cNvPr>
          <p:cNvSpPr/>
          <p:nvPr/>
        </p:nvSpPr>
        <p:spPr>
          <a:xfrm>
            <a:off x="381965" y="2316392"/>
            <a:ext cx="2886075" cy="318055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8100000" algn="tr" rotWithShape="0">
              <a:schemeClr val="accent2">
                <a:lumMod val="7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Овал 4">
            <a:extLst>
              <a:ext uri="{FF2B5EF4-FFF2-40B4-BE49-F238E27FC236}">
                <a16:creationId xmlns:a16="http://schemas.microsoft.com/office/drawing/2014/main" id="{DD1EED6A-26DE-434A-80B2-A69B9AB1C2BA}"/>
              </a:ext>
            </a:extLst>
          </p:cNvPr>
          <p:cNvSpPr/>
          <p:nvPr/>
        </p:nvSpPr>
        <p:spPr>
          <a:xfrm>
            <a:off x="1448765" y="1975090"/>
            <a:ext cx="733425" cy="733425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B8915E6-24BA-413F-89D8-3E381BAB2A54}"/>
              </a:ext>
            </a:extLst>
          </p:cNvPr>
          <p:cNvSpPr txBox="1"/>
          <p:nvPr/>
        </p:nvSpPr>
        <p:spPr>
          <a:xfrm>
            <a:off x="1458291" y="1960422"/>
            <a:ext cx="733424" cy="707886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ru-RU" sz="4000" b="1" dirty="0">
                <a:solidFill>
                  <a:schemeClr val="accent1"/>
                </a:solidFill>
              </a:rPr>
              <a:t>1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87141C90-F10D-482C-BDFD-4058B3032F75}"/>
              </a:ext>
            </a:extLst>
          </p:cNvPr>
          <p:cNvSpPr/>
          <p:nvPr/>
        </p:nvSpPr>
        <p:spPr>
          <a:xfrm>
            <a:off x="3454063" y="2316392"/>
            <a:ext cx="2886075" cy="3180550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outerShdw blurRad="50800" dist="38100" dir="8100000" algn="tr" rotWithShape="0">
              <a:schemeClr val="accent2">
                <a:lumMod val="7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бъект 2">
            <a:extLst>
              <a:ext uri="{FF2B5EF4-FFF2-40B4-BE49-F238E27FC236}">
                <a16:creationId xmlns:a16="http://schemas.microsoft.com/office/drawing/2014/main" id="{1CB27D41-6825-40BB-AEB4-788E226F2B7E}"/>
              </a:ext>
            </a:extLst>
          </p:cNvPr>
          <p:cNvSpPr txBox="1">
            <a:spLocks/>
          </p:cNvSpPr>
          <p:nvPr/>
        </p:nvSpPr>
        <p:spPr>
          <a:xfrm>
            <a:off x="3454062" y="2754541"/>
            <a:ext cx="2809876" cy="2667001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 fontScale="5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bg1"/>
                </a:solidFill>
              </a:rPr>
              <a:t>Lorem ipsum dolor sit </a:t>
            </a:r>
            <a:r>
              <a:rPr lang="en-US" dirty="0" err="1">
                <a:solidFill>
                  <a:schemeClr val="bg1"/>
                </a:solidFill>
              </a:rPr>
              <a:t>amet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consectetur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adipiscing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elit</a:t>
            </a:r>
            <a:r>
              <a:rPr lang="en-US" dirty="0">
                <a:solidFill>
                  <a:schemeClr val="bg1"/>
                </a:solidFill>
              </a:rPr>
              <a:t>, sed do </a:t>
            </a:r>
            <a:r>
              <a:rPr lang="en-US" dirty="0" err="1">
                <a:solidFill>
                  <a:schemeClr val="bg1"/>
                </a:solidFill>
              </a:rPr>
              <a:t>eiusmod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tempor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incididunt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ut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labore</a:t>
            </a:r>
            <a:r>
              <a:rPr lang="en-US" dirty="0">
                <a:solidFill>
                  <a:schemeClr val="bg1"/>
                </a:solidFill>
              </a:rPr>
              <a:t> et dolore magna </a:t>
            </a:r>
            <a:r>
              <a:rPr lang="en-US" dirty="0" err="1">
                <a:solidFill>
                  <a:schemeClr val="bg1"/>
                </a:solidFill>
              </a:rPr>
              <a:t>aliqua</a:t>
            </a:r>
            <a:r>
              <a:rPr lang="en-US" dirty="0">
                <a:solidFill>
                  <a:schemeClr val="bg1"/>
                </a:solidFill>
              </a:rPr>
              <a:t>. </a:t>
            </a:r>
          </a:p>
          <a:p>
            <a:r>
              <a:rPr lang="en-US" dirty="0">
                <a:solidFill>
                  <a:schemeClr val="bg1"/>
                </a:solidFill>
              </a:rPr>
              <a:t>Ut </a:t>
            </a:r>
            <a:r>
              <a:rPr lang="en-US" dirty="0" err="1">
                <a:solidFill>
                  <a:schemeClr val="bg1"/>
                </a:solidFill>
              </a:rPr>
              <a:t>enim</a:t>
            </a:r>
            <a:r>
              <a:rPr lang="en-US" dirty="0">
                <a:solidFill>
                  <a:schemeClr val="bg1"/>
                </a:solidFill>
              </a:rPr>
              <a:t> ad minim </a:t>
            </a:r>
            <a:r>
              <a:rPr lang="en-US" dirty="0" err="1">
                <a:solidFill>
                  <a:schemeClr val="bg1"/>
                </a:solidFill>
              </a:rPr>
              <a:t>veniam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quis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nostrud</a:t>
            </a:r>
            <a:r>
              <a:rPr lang="en-US" dirty="0">
                <a:solidFill>
                  <a:schemeClr val="bg1"/>
                </a:solidFill>
              </a:rPr>
              <a:t> exercitation </a:t>
            </a:r>
            <a:r>
              <a:rPr lang="en-US" dirty="0" err="1">
                <a:solidFill>
                  <a:schemeClr val="bg1"/>
                </a:solidFill>
              </a:rPr>
              <a:t>ullamco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laboris</a:t>
            </a:r>
            <a:r>
              <a:rPr lang="en-US" dirty="0">
                <a:solidFill>
                  <a:schemeClr val="bg1"/>
                </a:solidFill>
              </a:rPr>
              <a:t> nisi </a:t>
            </a:r>
            <a:r>
              <a:rPr lang="en-US" dirty="0" err="1">
                <a:solidFill>
                  <a:schemeClr val="bg1"/>
                </a:solidFill>
              </a:rPr>
              <a:t>ut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aliquip</a:t>
            </a:r>
            <a:r>
              <a:rPr lang="en-US" dirty="0">
                <a:solidFill>
                  <a:schemeClr val="bg1"/>
                </a:solidFill>
              </a:rPr>
              <a:t> ex </a:t>
            </a:r>
            <a:r>
              <a:rPr lang="en-US" dirty="0" err="1">
                <a:solidFill>
                  <a:schemeClr val="bg1"/>
                </a:solidFill>
              </a:rPr>
              <a:t>ea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commodo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consequat</a:t>
            </a:r>
            <a:r>
              <a:rPr lang="en-US" dirty="0">
                <a:solidFill>
                  <a:schemeClr val="bg1"/>
                </a:solidFill>
              </a:rPr>
              <a:t>. </a:t>
            </a:r>
          </a:p>
          <a:p>
            <a:r>
              <a:rPr lang="en-US" dirty="0">
                <a:solidFill>
                  <a:schemeClr val="bg1"/>
                </a:solidFill>
              </a:rPr>
              <a:t>Duis </a:t>
            </a:r>
            <a:r>
              <a:rPr lang="en-US" dirty="0" err="1">
                <a:solidFill>
                  <a:schemeClr val="bg1"/>
                </a:solidFill>
              </a:rPr>
              <a:t>aute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irure</a:t>
            </a:r>
            <a:r>
              <a:rPr lang="en-US" dirty="0">
                <a:solidFill>
                  <a:schemeClr val="bg1"/>
                </a:solidFill>
              </a:rPr>
              <a:t> dolor in </a:t>
            </a:r>
            <a:r>
              <a:rPr lang="en-US" dirty="0" err="1">
                <a:solidFill>
                  <a:schemeClr val="bg1"/>
                </a:solidFill>
              </a:rPr>
              <a:t>reprehenderit</a:t>
            </a:r>
            <a:r>
              <a:rPr lang="en-US" dirty="0">
                <a:solidFill>
                  <a:schemeClr val="bg1"/>
                </a:solidFill>
              </a:rPr>
              <a:t> in </a:t>
            </a:r>
            <a:r>
              <a:rPr lang="en-US" dirty="0" err="1">
                <a:solidFill>
                  <a:schemeClr val="bg1"/>
                </a:solidFill>
              </a:rPr>
              <a:t>voluptate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velit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esse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cillum</a:t>
            </a:r>
            <a:r>
              <a:rPr lang="en-US" dirty="0">
                <a:solidFill>
                  <a:schemeClr val="bg1"/>
                </a:solidFill>
              </a:rPr>
              <a:t> dolore </a:t>
            </a:r>
            <a:r>
              <a:rPr lang="en-US" dirty="0" err="1">
                <a:solidFill>
                  <a:schemeClr val="bg1"/>
                </a:solidFill>
              </a:rPr>
              <a:t>eu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fugiat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nulla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pariatur</a:t>
            </a:r>
            <a:r>
              <a:rPr lang="en-US" dirty="0">
                <a:solidFill>
                  <a:schemeClr val="bg1"/>
                </a:solidFill>
              </a:rPr>
              <a:t>. </a:t>
            </a:r>
          </a:p>
          <a:p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9" name="Овал 8">
            <a:extLst>
              <a:ext uri="{FF2B5EF4-FFF2-40B4-BE49-F238E27FC236}">
                <a16:creationId xmlns:a16="http://schemas.microsoft.com/office/drawing/2014/main" id="{2E53ECE7-9487-4826-8F8C-71453D70E64B}"/>
              </a:ext>
            </a:extLst>
          </p:cNvPr>
          <p:cNvSpPr/>
          <p:nvPr/>
        </p:nvSpPr>
        <p:spPr>
          <a:xfrm>
            <a:off x="4520863" y="1975090"/>
            <a:ext cx="733425" cy="733425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E8F09BA-5F98-4A99-ACA8-93052CA7EF27}"/>
              </a:ext>
            </a:extLst>
          </p:cNvPr>
          <p:cNvSpPr txBox="1"/>
          <p:nvPr/>
        </p:nvSpPr>
        <p:spPr>
          <a:xfrm>
            <a:off x="4530388" y="1985760"/>
            <a:ext cx="733424" cy="707886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en-US" sz="4000" b="1" dirty="0">
                <a:solidFill>
                  <a:schemeClr val="accent1"/>
                </a:solidFill>
              </a:rPr>
              <a:t>2</a:t>
            </a:r>
            <a:endParaRPr lang="ru-RU" sz="4000" b="1" dirty="0">
              <a:solidFill>
                <a:schemeClr val="accent1"/>
              </a:solidFill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EA59C6F7-C0C1-474E-B3E3-1D75BC08EA8D}"/>
              </a:ext>
            </a:extLst>
          </p:cNvPr>
          <p:cNvSpPr/>
          <p:nvPr/>
        </p:nvSpPr>
        <p:spPr>
          <a:xfrm>
            <a:off x="6535406" y="2316392"/>
            <a:ext cx="2886075" cy="3180550"/>
          </a:xfrm>
          <a:prstGeom prst="rect">
            <a:avLst/>
          </a:prstGeom>
          <a:solidFill>
            <a:schemeClr val="accent3"/>
          </a:solidFill>
          <a:ln>
            <a:noFill/>
          </a:ln>
          <a:effectLst>
            <a:outerShdw blurRad="50800" dist="38100" dir="8100000" algn="tr" rotWithShape="0">
              <a:schemeClr val="accent2">
                <a:lumMod val="7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бъект 2">
            <a:extLst>
              <a:ext uri="{FF2B5EF4-FFF2-40B4-BE49-F238E27FC236}">
                <a16:creationId xmlns:a16="http://schemas.microsoft.com/office/drawing/2014/main" id="{6F00E3D4-E4B0-498A-812B-B6766A21D9A6}"/>
              </a:ext>
            </a:extLst>
          </p:cNvPr>
          <p:cNvSpPr txBox="1">
            <a:spLocks/>
          </p:cNvSpPr>
          <p:nvPr/>
        </p:nvSpPr>
        <p:spPr>
          <a:xfrm>
            <a:off x="6535405" y="2754541"/>
            <a:ext cx="2809876" cy="2667001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 fontScale="5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>
                <a:solidFill>
                  <a:schemeClr val="bg1"/>
                </a:solidFill>
              </a:rPr>
              <a:t>Lorem ipsum dolor sit amet, consectetur adipiscing elit, sed do eiusmod tempor incididunt ut labore et dolore magna aliqua. </a:t>
            </a:r>
          </a:p>
          <a:p>
            <a:r>
              <a:rPr lang="en-US">
                <a:solidFill>
                  <a:schemeClr val="bg1"/>
                </a:solidFill>
              </a:rPr>
              <a:t>Ut enim ad minim veniam, quis nostrud exercitation ullamco laboris nisi ut aliquip ex ea commodo consequat. </a:t>
            </a:r>
          </a:p>
          <a:p>
            <a:r>
              <a:rPr lang="en-US">
                <a:solidFill>
                  <a:schemeClr val="bg1"/>
                </a:solidFill>
              </a:rPr>
              <a:t>Duis aute irure dolor in reprehenderit in voluptate velit esse cillum dolore eu fugiat nulla pariatur. </a:t>
            </a:r>
          </a:p>
          <a:p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3" name="Овал 12">
            <a:extLst>
              <a:ext uri="{FF2B5EF4-FFF2-40B4-BE49-F238E27FC236}">
                <a16:creationId xmlns:a16="http://schemas.microsoft.com/office/drawing/2014/main" id="{FED2B45A-19B3-46A1-A4FD-F753D869F9CF}"/>
              </a:ext>
            </a:extLst>
          </p:cNvPr>
          <p:cNvSpPr/>
          <p:nvPr/>
        </p:nvSpPr>
        <p:spPr>
          <a:xfrm>
            <a:off x="7602206" y="1975090"/>
            <a:ext cx="733425" cy="733425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F5AFE35-4D41-4DA1-9462-3E7FE73706BE}"/>
              </a:ext>
            </a:extLst>
          </p:cNvPr>
          <p:cNvSpPr txBox="1"/>
          <p:nvPr/>
        </p:nvSpPr>
        <p:spPr>
          <a:xfrm>
            <a:off x="7611731" y="1992583"/>
            <a:ext cx="733424" cy="707886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en-US" sz="4000" b="1" dirty="0">
                <a:solidFill>
                  <a:schemeClr val="accent1"/>
                </a:solidFill>
              </a:rPr>
              <a:t>3</a:t>
            </a:r>
            <a:endParaRPr lang="ru-RU" sz="4000" b="1" dirty="0">
              <a:solidFill>
                <a:schemeClr val="accent1"/>
              </a:solidFill>
            </a:endParaRPr>
          </a:p>
        </p:txBody>
      </p:sp>
      <p:sp>
        <p:nvSpPr>
          <p:cNvPr id="15" name="Объект 2">
            <a:extLst>
              <a:ext uri="{FF2B5EF4-FFF2-40B4-BE49-F238E27FC236}">
                <a16:creationId xmlns:a16="http://schemas.microsoft.com/office/drawing/2014/main" id="{032605F8-C140-44AD-BD08-45050690B4D3}"/>
              </a:ext>
            </a:extLst>
          </p:cNvPr>
          <p:cNvSpPr txBox="1">
            <a:spLocks/>
          </p:cNvSpPr>
          <p:nvPr/>
        </p:nvSpPr>
        <p:spPr>
          <a:xfrm>
            <a:off x="407361" y="2754541"/>
            <a:ext cx="2809876" cy="2667001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 fontScale="5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bg1"/>
                </a:solidFill>
              </a:rPr>
              <a:t>Lorem ipsum dolor sit </a:t>
            </a:r>
            <a:r>
              <a:rPr lang="en-US" dirty="0" err="1">
                <a:solidFill>
                  <a:schemeClr val="bg1"/>
                </a:solidFill>
              </a:rPr>
              <a:t>amet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consectetur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adipiscing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elit</a:t>
            </a:r>
            <a:r>
              <a:rPr lang="en-US" dirty="0">
                <a:solidFill>
                  <a:schemeClr val="bg1"/>
                </a:solidFill>
              </a:rPr>
              <a:t>, sed do </a:t>
            </a:r>
            <a:r>
              <a:rPr lang="en-US" dirty="0" err="1">
                <a:solidFill>
                  <a:schemeClr val="bg1"/>
                </a:solidFill>
              </a:rPr>
              <a:t>eiusmod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tempor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incididunt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ut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labore</a:t>
            </a:r>
            <a:r>
              <a:rPr lang="en-US" dirty="0">
                <a:solidFill>
                  <a:schemeClr val="bg1"/>
                </a:solidFill>
              </a:rPr>
              <a:t> et dolore magna </a:t>
            </a:r>
            <a:r>
              <a:rPr lang="en-US" dirty="0" err="1">
                <a:solidFill>
                  <a:schemeClr val="bg1"/>
                </a:solidFill>
              </a:rPr>
              <a:t>aliqua</a:t>
            </a:r>
            <a:r>
              <a:rPr lang="en-US" dirty="0">
                <a:solidFill>
                  <a:schemeClr val="bg1"/>
                </a:solidFill>
              </a:rPr>
              <a:t>. </a:t>
            </a:r>
          </a:p>
          <a:p>
            <a:r>
              <a:rPr lang="en-US" dirty="0">
                <a:solidFill>
                  <a:schemeClr val="bg1"/>
                </a:solidFill>
              </a:rPr>
              <a:t>Ut </a:t>
            </a:r>
            <a:r>
              <a:rPr lang="en-US" dirty="0" err="1">
                <a:solidFill>
                  <a:schemeClr val="bg1"/>
                </a:solidFill>
              </a:rPr>
              <a:t>enim</a:t>
            </a:r>
            <a:r>
              <a:rPr lang="en-US" dirty="0">
                <a:solidFill>
                  <a:schemeClr val="bg1"/>
                </a:solidFill>
              </a:rPr>
              <a:t> ad minim </a:t>
            </a:r>
            <a:r>
              <a:rPr lang="en-US" dirty="0" err="1">
                <a:solidFill>
                  <a:schemeClr val="bg1"/>
                </a:solidFill>
              </a:rPr>
              <a:t>veniam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quis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nostrud</a:t>
            </a:r>
            <a:r>
              <a:rPr lang="en-US" dirty="0">
                <a:solidFill>
                  <a:schemeClr val="bg1"/>
                </a:solidFill>
              </a:rPr>
              <a:t> exercitation </a:t>
            </a:r>
            <a:r>
              <a:rPr lang="en-US" dirty="0" err="1">
                <a:solidFill>
                  <a:schemeClr val="bg1"/>
                </a:solidFill>
              </a:rPr>
              <a:t>ullamco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laboris</a:t>
            </a:r>
            <a:r>
              <a:rPr lang="en-US" dirty="0">
                <a:solidFill>
                  <a:schemeClr val="bg1"/>
                </a:solidFill>
              </a:rPr>
              <a:t> nisi </a:t>
            </a:r>
            <a:r>
              <a:rPr lang="en-US" dirty="0" err="1">
                <a:solidFill>
                  <a:schemeClr val="bg1"/>
                </a:solidFill>
              </a:rPr>
              <a:t>ut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aliquip</a:t>
            </a:r>
            <a:r>
              <a:rPr lang="en-US" dirty="0">
                <a:solidFill>
                  <a:schemeClr val="bg1"/>
                </a:solidFill>
              </a:rPr>
              <a:t> ex </a:t>
            </a:r>
            <a:r>
              <a:rPr lang="en-US" dirty="0" err="1">
                <a:solidFill>
                  <a:schemeClr val="bg1"/>
                </a:solidFill>
              </a:rPr>
              <a:t>ea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commodo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consequat</a:t>
            </a:r>
            <a:r>
              <a:rPr lang="en-US" dirty="0">
                <a:solidFill>
                  <a:schemeClr val="bg1"/>
                </a:solidFill>
              </a:rPr>
              <a:t>. </a:t>
            </a:r>
          </a:p>
          <a:p>
            <a:r>
              <a:rPr lang="en-US" dirty="0">
                <a:solidFill>
                  <a:schemeClr val="bg1"/>
                </a:solidFill>
              </a:rPr>
              <a:t>Duis </a:t>
            </a:r>
            <a:r>
              <a:rPr lang="en-US" dirty="0" err="1">
                <a:solidFill>
                  <a:schemeClr val="bg1"/>
                </a:solidFill>
              </a:rPr>
              <a:t>aute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irure</a:t>
            </a:r>
            <a:r>
              <a:rPr lang="en-US" dirty="0">
                <a:solidFill>
                  <a:schemeClr val="bg1"/>
                </a:solidFill>
              </a:rPr>
              <a:t> dolor in </a:t>
            </a:r>
            <a:r>
              <a:rPr lang="en-US" dirty="0" err="1">
                <a:solidFill>
                  <a:schemeClr val="bg1"/>
                </a:solidFill>
              </a:rPr>
              <a:t>reprehenderit</a:t>
            </a:r>
            <a:r>
              <a:rPr lang="en-US" dirty="0">
                <a:solidFill>
                  <a:schemeClr val="bg1"/>
                </a:solidFill>
              </a:rPr>
              <a:t> in </a:t>
            </a:r>
            <a:r>
              <a:rPr lang="en-US" dirty="0" err="1">
                <a:solidFill>
                  <a:schemeClr val="bg1"/>
                </a:solidFill>
              </a:rPr>
              <a:t>voluptate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velit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esse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cillum</a:t>
            </a:r>
            <a:r>
              <a:rPr lang="en-US" dirty="0">
                <a:solidFill>
                  <a:schemeClr val="bg1"/>
                </a:solidFill>
              </a:rPr>
              <a:t> dolore </a:t>
            </a:r>
            <a:r>
              <a:rPr lang="en-US" dirty="0" err="1">
                <a:solidFill>
                  <a:schemeClr val="bg1"/>
                </a:solidFill>
              </a:rPr>
              <a:t>eu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fugiat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nulla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pariatur</a:t>
            </a:r>
            <a:r>
              <a:rPr lang="en-US" dirty="0">
                <a:solidFill>
                  <a:schemeClr val="bg1"/>
                </a:solidFill>
              </a:rPr>
              <a:t>. </a:t>
            </a:r>
          </a:p>
          <a:p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Нижний колонтитул 4">
            <a:extLst>
              <a:ext uri="{FF2B5EF4-FFF2-40B4-BE49-F238E27FC236}">
                <a16:creationId xmlns:a16="http://schemas.microsoft.com/office/drawing/2014/main" id="{62D07783-0A0F-84AA-D205-35747E26EFE6}"/>
              </a:ext>
            </a:extLst>
          </p:cNvPr>
          <p:cNvSpPr txBox="1">
            <a:spLocks/>
          </p:cNvSpPr>
          <p:nvPr/>
        </p:nvSpPr>
        <p:spPr>
          <a:xfrm>
            <a:off x="3962400" y="6440529"/>
            <a:ext cx="4267200" cy="365126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/>
              <a:t>Presentation templates from</a:t>
            </a:r>
            <a:r>
              <a:rPr lang="ru-RU" sz="1200" dirty="0"/>
              <a:t> </a:t>
            </a:r>
            <a:r>
              <a:rPr lang="en-US" sz="1200" dirty="0">
                <a:solidFill>
                  <a:schemeClr val="accent2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free-slides.net</a:t>
            </a:r>
            <a:endParaRPr lang="ru-RU" sz="12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7554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ACF864F-1F93-4D6F-B010-0F5F48BDB1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RESOURCES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CB0DCA4-A601-425C-BF27-01EA16337C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Free Presentation templates from</a:t>
            </a:r>
            <a:r>
              <a:rPr lang="ru-RU" sz="2800" dirty="0"/>
              <a:t> </a:t>
            </a:r>
            <a:r>
              <a:rPr lang="en-US" dirty="0">
                <a:solidFill>
                  <a:schemeClr val="bg2">
                    <a:lumMod val="75000"/>
                  </a:schemeClr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free-slides.net</a:t>
            </a:r>
            <a:endParaRPr lang="ru-RU" dirty="0">
              <a:solidFill>
                <a:schemeClr val="bg2">
                  <a:lumMod val="75000"/>
                </a:schemeClr>
              </a:solidFill>
            </a:endParaRPr>
          </a:p>
          <a:p>
            <a:r>
              <a:rPr lang="en-US" dirty="0"/>
              <a:t>Icons designed by Vectors Market from </a:t>
            </a:r>
            <a:r>
              <a:rPr lang="en-US" dirty="0" err="1">
                <a:solidFill>
                  <a:schemeClr val="bg2">
                    <a:lumMod val="75000"/>
                  </a:schemeClr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Flaticon</a:t>
            </a:r>
            <a:endParaRPr lang="en-US" dirty="0">
              <a:solidFill>
                <a:schemeClr val="bg2">
                  <a:lumMod val="75000"/>
                </a:schemeClr>
              </a:solidFill>
            </a:endParaRPr>
          </a:p>
          <a:p>
            <a:r>
              <a:rPr lang="en-US" dirty="0">
                <a:solidFill>
                  <a:schemeClr val="bg2">
                    <a:lumMod val="75000"/>
                  </a:schemeClr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Image by </a:t>
            </a:r>
            <a:r>
              <a:rPr lang="en-US" dirty="0" err="1">
                <a:solidFill>
                  <a:schemeClr val="bg2">
                    <a:lumMod val="75000"/>
                  </a:schemeClr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pch.vector</a:t>
            </a:r>
            <a:r>
              <a:rPr lang="en-US" dirty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en-US" dirty="0"/>
              <a:t>on Freepik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248873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Тема Office">
  <a:themeElements>
    <a:clrScheme name="Синий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</TotalTime>
  <Words>659</Words>
  <Application>Microsoft Office PowerPoint</Application>
  <PresentationFormat>Widescreen</PresentationFormat>
  <Paragraphs>77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Open Sans</vt:lpstr>
      <vt:lpstr>Тема Office</vt:lpstr>
      <vt:lpstr>Business directions</vt:lpstr>
      <vt:lpstr>Lorem ipsum dolor sit amet</vt:lpstr>
      <vt:lpstr>Lorem ipsum dolor sit amet</vt:lpstr>
      <vt:lpstr>Lorem ipsum dolor sit amet</vt:lpstr>
      <vt:lpstr>Lorem ipsum dolor sit amet</vt:lpstr>
      <vt:lpstr>Lorem ipsum dolor sit amet</vt:lpstr>
      <vt:lpstr>Lorem ipsum dolor sit amet</vt:lpstr>
      <vt:lpstr>Lorem ipsum dolor sit amet</vt:lpstr>
      <vt:lpstr>RESOURCES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Business Directions Presentation Template</dc:title>
  <dc:creator>User Obstinate</dc:creator>
  <cp:lastModifiedBy>User Obstinate</cp:lastModifiedBy>
  <cp:revision>19</cp:revision>
  <dcterms:created xsi:type="dcterms:W3CDTF">2021-08-17T12:08:22Z</dcterms:created>
  <dcterms:modified xsi:type="dcterms:W3CDTF">2023-08-08T09:40:53Z</dcterms:modified>
</cp:coreProperties>
</file>