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5" r:id="rId4"/>
    <p:sldId id="257" r:id="rId5"/>
    <p:sldId id="259" r:id="rId6"/>
    <p:sldId id="258" r:id="rId7"/>
    <p:sldId id="266" r:id="rId8"/>
    <p:sldId id="264" r:id="rId9"/>
    <p:sldId id="261" r:id="rId10"/>
    <p:sldId id="26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73DC"/>
    <a:srgbClr val="CD533E"/>
    <a:srgbClr val="1F3C88"/>
    <a:srgbClr val="708CD5"/>
    <a:srgbClr val="FFFFFF"/>
    <a:srgbClr val="EF6E58"/>
    <a:srgbClr val="E7E3F9"/>
    <a:srgbClr val="7EE5D4"/>
    <a:srgbClr val="FF5C99"/>
    <a:srgbClr val="0909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660"/>
  </p:normalViewPr>
  <p:slideViewPr>
    <p:cSldViewPr snapToGrid="0">
      <p:cViewPr>
        <p:scale>
          <a:sx n="66" d="100"/>
          <a:sy n="66" d="100"/>
        </p:scale>
        <p:origin x="1243" y="4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65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hade val="65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shade val="65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4F0F-4108-B785-932B1680D0E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1-4F0F-4108-B785-932B1680D0E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65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tint val="65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tint val="65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2-4F0F-4108-B785-932B1680D0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816301215"/>
        <c:axId val="816290175"/>
        <c:axId val="0"/>
      </c:bar3DChart>
      <c:catAx>
        <c:axId val="8163012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6290175"/>
        <c:crosses val="autoZero"/>
        <c:auto val="1"/>
        <c:lblAlgn val="ctr"/>
        <c:lblOffset val="100"/>
        <c:noMultiLvlLbl val="0"/>
      </c:catAx>
      <c:valAx>
        <c:axId val="8162901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63012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B0132FB-F608-4706-AB87-F39F148C84FB}"/>
              </a:ext>
            </a:extLst>
          </p:cNvPr>
          <p:cNvSpPr/>
          <p:nvPr userDrawn="1"/>
        </p:nvSpPr>
        <p:spPr>
          <a:xfrm>
            <a:off x="0" y="5101193"/>
            <a:ext cx="12192000" cy="1756807"/>
          </a:xfrm>
          <a:prstGeom prst="rect">
            <a:avLst/>
          </a:prstGeom>
          <a:solidFill>
            <a:srgbClr val="708C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6E145D-C49E-4C3C-912A-3BB3E9E5F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187482-321B-4091-AF48-1FA5705C2782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640FC7-84E7-4FF7-A3D4-D389DBE02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F142D5-2441-4DF5-9519-F16DF4244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F1633D-A3A4-41EC-81EB-EC4253811A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6063ECF-DBB9-46AB-A0A5-55BF6FFC02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33335" y="6336462"/>
            <a:ext cx="4970585" cy="7700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Master subtitle style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1AB59E-8A64-4966-AB51-2A06AFAEA2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840" y="5372657"/>
            <a:ext cx="11841480" cy="983694"/>
          </a:xfrm>
        </p:spPr>
        <p:txBody>
          <a:bodyPr anchor="b"/>
          <a:lstStyle>
            <a:lvl1pPr algn="ctr">
              <a:defRPr sz="6000" b="1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467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1D3FDC-323E-4C2C-A690-64F2EAB90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endParaRPr lang="ru-RU" dirty="0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1A14831-C110-4079-B9B5-18FCA8CBF2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2735E01-7792-4563-B4C8-3A73F1719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A58838-2DD7-4918-B895-BF9A65053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ADF5B9B-56B7-4863-AF17-B73948309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63C416-C561-4953-BA54-A84B0905E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74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FB9ABC-23C5-4DC5-9C46-D06D7833F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76C501B-FF3F-488E-85AE-8AE8CB18F2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3997DF-F562-4798-B7C7-79F0E6FD8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769044-84EC-4A28-8A95-81C55F38C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5FBBD5-9151-460C-9A1B-19345AE59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5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95FD227-B215-4F36-81AB-F7985216FF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D138D31-461F-4886-A5D5-71C186100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5017FA-5558-4FDF-A6DB-49B5491FF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4E06B0-652F-4D1A-8B8E-3E31AFCC6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1BE7DA-FEF2-4D4A-AD7D-83AA01243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79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id="{2ED48C28-A5B5-4B21-BC37-DCD692C56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18187482-321B-4091-AF48-1FA5705C2782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165084-25E8-4DD7-B98C-260CEFB23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774FC0-4042-42D1-BE12-B4A22135C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FCF1633D-A3A4-41EC-81EB-EC4253811A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64ACE1-2465-4316-9B0A-D80C55FA8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365125"/>
            <a:ext cx="11289323" cy="1325563"/>
          </a:xfrm>
        </p:spPr>
        <p:txBody>
          <a:bodyPr/>
          <a:lstStyle>
            <a:lvl1pPr>
              <a:defRPr b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186169-EFD6-4891-A340-79A0C17E4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1825625"/>
            <a:ext cx="11289323" cy="4351338"/>
          </a:xfrm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252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id="{2ED48C28-A5B5-4B21-BC37-DCD692C56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18187482-321B-4091-AF48-1FA5705C2782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165084-25E8-4DD7-B98C-260CEFB23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64ACE1-2465-4316-9B0A-D80C55FA8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365125"/>
            <a:ext cx="11289323" cy="1325563"/>
          </a:xfrm>
        </p:spPr>
        <p:txBody>
          <a:bodyPr/>
          <a:lstStyle>
            <a:lvl1pPr>
              <a:defRPr b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186169-EFD6-4891-A340-79A0C17E4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1" y="1825625"/>
            <a:ext cx="6644640" cy="4351338"/>
          </a:xfrm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  <a:p>
            <a:pPr lvl="0"/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774FC0-4042-42D1-BE12-B4A22135C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FCF1633D-A3A4-41EC-81EB-EC4253811AD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4541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7E416A-62D4-4025-9EE6-A0A7FE3DA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776A41-E2CE-45E4-9C81-D836ED667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0465FB-1293-4706-900E-F1EDA25E5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1DB2DD-E67E-4EAB-948F-26EE5DDB0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2AEEC5-F46A-4214-A9EF-D84644269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08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D7B924-4E57-4A13-BA12-E5464E5F3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C216FD-C95A-4D15-90D6-BDE63D38FA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7970405-5235-4C13-9834-6141D9181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AC2F08-7521-42B2-899A-3D33650CD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13718C7-E594-4621-9725-79B9F5458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B0DD03-C5CC-409E-A3CA-641721ABC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94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2C89B8-907D-408D-B908-B49FBE088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982E82-4325-4EAD-B571-ACFB07853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25ACBF0-B777-4E68-AF12-C37B0D700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080F27D-7DFE-4C35-AB8D-4233691389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113D5F1-FD9A-4B9F-9FEF-670AEB34ED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12EBD00-E804-42D3-A0AE-B6B39D163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2513C4E-94AE-4D57-9F06-3586D55FF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93185AC-FC30-4065-A64C-38CACC913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04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7E1687-05AE-4269-8F49-B9FB98290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9DF81DB-F9CD-4E55-BF07-56B30E152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596D66A-1D4D-4865-BF14-9C4A355D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52997B8-E4F7-4FFE-AD0B-5325DB71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23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0C317D4-42FB-4B26-BB81-3800603A8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635930D-FD28-4DD9-A759-6BF0EB0A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23C6EB2-89AC-4DCD-BB77-4D3635950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07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AAE14E-4149-48EB-9324-048DA5D1F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8466C0-11C5-44F1-92B2-7AACD214A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317597C-C55F-42B8-968C-9A9F669E44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179847F-229B-4CEF-879E-0E07E16E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F94929-3663-4C0C-932A-2034A0725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231C0D9-E176-47FE-8050-A5D1EA6E4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64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free-slides.net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E6E76A-A78B-4FC6-813D-98C391C2D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A3159E-E7DC-41B0-BD68-0E1723393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DC1779-9597-4858-9967-1BAB2D011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207217-3E7F-417D-86BC-92AD72E666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DEEC94-F336-4D12-BC00-4AFAAD3312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C2E6488-BE3A-0A95-B0C5-B482EB5FB269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D4286AF-6915-CBF2-8ED8-DC4261927174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0" name="Picture 10">
              <a:hlinkClick r:id="rId14"/>
              <a:extLst>
                <a:ext uri="{FF2B5EF4-FFF2-40B4-BE49-F238E27FC236}">
                  <a16:creationId xmlns:a16="http://schemas.microsoft.com/office/drawing/2014/main" id="{0725917E-9908-2BB1-18BF-DC3720D9D9A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4499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5.png"/><Relationship Id="rId5" Type="http://schemas.openxmlformats.org/officeDocument/2006/relationships/image" Target="../media/image14.svg"/><Relationship Id="rId4" Type="http://schemas.openxmlformats.org/officeDocument/2006/relationships/image" Target="../media/image13.png"/><Relationship Id="rId9" Type="http://schemas.openxmlformats.org/officeDocument/2006/relationships/image" Target="../media/image18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-slides.net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free-slides.net/" TargetMode="External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-slides.net/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authors/freepik" TargetMode="Externa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freepik.com/free-vector/office-people-discuss-about-business-growth-described-showing-graph_13535236.htm#query=business%20communication&amp;position=11&amp;from_view=search&amp;track=ais" TargetMode="External"/><Relationship Id="rId4" Type="http://schemas.openxmlformats.org/officeDocument/2006/relationships/hyperlink" Target="http://www.flatico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FFBF67-8232-4AA0-895B-9705078C69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Communication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926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9">
            <a:extLst>
              <a:ext uri="{FF2B5EF4-FFF2-40B4-BE49-F238E27FC236}">
                <a16:creationId xmlns:a16="http://schemas.microsoft.com/office/drawing/2014/main" id="{C27409B7-F90B-44CF-B4DE-1EA48FBB13C6}"/>
              </a:ext>
            </a:extLst>
          </p:cNvPr>
          <p:cNvSpPr txBox="1">
            <a:spLocks/>
          </p:cNvSpPr>
          <p:nvPr/>
        </p:nvSpPr>
        <p:spPr>
          <a:xfrm>
            <a:off x="2585687" y="1064555"/>
            <a:ext cx="7020626" cy="959767"/>
          </a:xfrm>
          <a:prstGeom prst="rect">
            <a:avLst/>
          </a:prstGeom>
          <a:effectLst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>
                <a:solidFill>
                  <a:schemeClr val="accent3">
                    <a:lumMod val="50000"/>
                  </a:schemeClr>
                </a:solidFill>
              </a:rPr>
              <a:t>THANK YOU</a:t>
            </a:r>
            <a:endParaRPr lang="ru-RU" sz="6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E09AE71-71F5-4ADB-A799-98BE2A0B5B6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26176" y="4772752"/>
            <a:ext cx="630000" cy="630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E1167A3-5387-463D-BD5C-81F20DBFAA9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326176" y="4768681"/>
            <a:ext cx="630000" cy="63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CA78931-C025-4EA1-91DC-8224536996DE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226176" y="4768681"/>
            <a:ext cx="630000" cy="63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E961FBC-4D3A-44BF-83AE-8448BD129B8D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7126176" y="4768681"/>
            <a:ext cx="630000" cy="630000"/>
          </a:xfrm>
          <a:prstGeom prst="rect">
            <a:avLst/>
          </a:prstGeom>
        </p:spPr>
      </p:pic>
      <p:sp>
        <p:nvSpPr>
          <p:cNvPr id="9" name="Текст 11">
            <a:extLst>
              <a:ext uri="{FF2B5EF4-FFF2-40B4-BE49-F238E27FC236}">
                <a16:creationId xmlns:a16="http://schemas.microsoft.com/office/drawing/2014/main" id="{827B6095-7140-44BA-BFB7-053151F7A04B}"/>
              </a:ext>
            </a:extLst>
          </p:cNvPr>
          <p:cNvSpPr txBox="1">
            <a:spLocks/>
          </p:cNvSpPr>
          <p:nvPr/>
        </p:nvSpPr>
        <p:spPr>
          <a:xfrm>
            <a:off x="2738675" y="2541602"/>
            <a:ext cx="6975002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Lorem ipsum dolor sit </a:t>
            </a: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amet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consectetur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adipiscing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elit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, sed do </a:t>
            </a: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eiusmod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tempor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incididunt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ut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labore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 et dolore magna </a:t>
            </a: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aliqua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Ut </a:t>
            </a: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enim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 ad minim </a:t>
            </a: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veniam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quis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nostrud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 exercitation </a:t>
            </a: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ullamco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laboris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 nisi </a:t>
            </a: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ut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aliquip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 ex </a:t>
            </a: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ea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commodo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consequat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396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4D375C-98E8-40E5-AB4D-CAC0FE771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FA19D28B-CCA9-48C7-A376-EB196FBC1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1690688"/>
            <a:ext cx="11289323" cy="7978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4C73DC"/>
                </a:solidFill>
              </a:rPr>
              <a:t>Ut </a:t>
            </a:r>
            <a:r>
              <a:rPr lang="en-US" sz="2400" dirty="0" err="1">
                <a:solidFill>
                  <a:srgbClr val="4C73DC"/>
                </a:solidFill>
              </a:rPr>
              <a:t>enim</a:t>
            </a:r>
            <a:r>
              <a:rPr lang="en-US" sz="2400" dirty="0">
                <a:solidFill>
                  <a:srgbClr val="4C73DC"/>
                </a:solidFill>
              </a:rPr>
              <a:t> ad minim </a:t>
            </a:r>
            <a:r>
              <a:rPr lang="en-US" sz="2400" dirty="0" err="1">
                <a:solidFill>
                  <a:srgbClr val="4C73DC"/>
                </a:solidFill>
              </a:rPr>
              <a:t>veniam</a:t>
            </a:r>
            <a:r>
              <a:rPr lang="en-US" sz="2400" dirty="0">
                <a:solidFill>
                  <a:srgbClr val="4C73DC"/>
                </a:solidFill>
              </a:rPr>
              <a:t>, </a:t>
            </a:r>
            <a:r>
              <a:rPr lang="en-US" sz="2400" dirty="0" err="1">
                <a:solidFill>
                  <a:srgbClr val="4C73DC"/>
                </a:solidFill>
              </a:rPr>
              <a:t>quis</a:t>
            </a:r>
            <a:r>
              <a:rPr lang="en-US" sz="2400" dirty="0">
                <a:solidFill>
                  <a:srgbClr val="4C73DC"/>
                </a:solidFill>
              </a:rPr>
              <a:t> </a:t>
            </a:r>
            <a:r>
              <a:rPr lang="en-US" sz="2400" dirty="0" err="1">
                <a:solidFill>
                  <a:srgbClr val="4C73DC"/>
                </a:solidFill>
              </a:rPr>
              <a:t>nostrud</a:t>
            </a:r>
            <a:r>
              <a:rPr lang="en-US" sz="2400" dirty="0">
                <a:solidFill>
                  <a:srgbClr val="4C73DC"/>
                </a:solidFill>
              </a:rPr>
              <a:t> exercitation </a:t>
            </a:r>
            <a:r>
              <a:rPr lang="en-US" sz="2400" dirty="0" err="1">
                <a:solidFill>
                  <a:srgbClr val="4C73DC"/>
                </a:solidFill>
              </a:rPr>
              <a:t>ullamco</a:t>
            </a:r>
            <a:r>
              <a:rPr lang="en-US" sz="2400" dirty="0">
                <a:solidFill>
                  <a:srgbClr val="4C73DC"/>
                </a:solidFill>
              </a:rPr>
              <a:t> </a:t>
            </a:r>
            <a:r>
              <a:rPr lang="en-US" sz="2400" dirty="0" err="1">
                <a:solidFill>
                  <a:srgbClr val="4C73DC"/>
                </a:solidFill>
              </a:rPr>
              <a:t>laboris</a:t>
            </a:r>
            <a:r>
              <a:rPr lang="en-US" sz="2400" dirty="0">
                <a:solidFill>
                  <a:srgbClr val="4C73DC"/>
                </a:solidFill>
              </a:rPr>
              <a:t> nisi </a:t>
            </a:r>
            <a:r>
              <a:rPr lang="en-US" sz="2400" dirty="0" err="1">
                <a:solidFill>
                  <a:srgbClr val="4C73DC"/>
                </a:solidFill>
              </a:rPr>
              <a:t>ut</a:t>
            </a:r>
            <a:r>
              <a:rPr lang="en-US" sz="2400" dirty="0">
                <a:solidFill>
                  <a:srgbClr val="4C73DC"/>
                </a:solidFill>
              </a:rPr>
              <a:t> </a:t>
            </a:r>
            <a:r>
              <a:rPr lang="en-US" sz="2400" dirty="0" err="1">
                <a:solidFill>
                  <a:srgbClr val="4C73DC"/>
                </a:solidFill>
              </a:rPr>
              <a:t>aliquip</a:t>
            </a:r>
            <a:r>
              <a:rPr lang="en-US" sz="2400" dirty="0">
                <a:solidFill>
                  <a:srgbClr val="4C73DC"/>
                </a:solidFill>
              </a:rPr>
              <a:t> ex </a:t>
            </a:r>
            <a:r>
              <a:rPr lang="en-US" sz="2400" dirty="0" err="1">
                <a:solidFill>
                  <a:srgbClr val="4C73DC"/>
                </a:solidFill>
              </a:rPr>
              <a:t>ea</a:t>
            </a:r>
            <a:r>
              <a:rPr lang="en-US" sz="2400" dirty="0">
                <a:solidFill>
                  <a:srgbClr val="4C73DC"/>
                </a:solidFill>
              </a:rPr>
              <a:t> </a:t>
            </a:r>
            <a:r>
              <a:rPr lang="en-US" sz="2400" dirty="0" err="1">
                <a:solidFill>
                  <a:srgbClr val="4C73DC"/>
                </a:solidFill>
              </a:rPr>
              <a:t>commodo</a:t>
            </a:r>
            <a:r>
              <a:rPr lang="en-US" sz="2400" dirty="0">
                <a:solidFill>
                  <a:srgbClr val="4C73DC"/>
                </a:solidFill>
              </a:rPr>
              <a:t> </a:t>
            </a:r>
            <a:r>
              <a:rPr lang="en-US" sz="2400" dirty="0" err="1">
                <a:solidFill>
                  <a:srgbClr val="4C73DC"/>
                </a:solidFill>
              </a:rPr>
              <a:t>consequat</a:t>
            </a:r>
            <a:r>
              <a:rPr lang="en-US" sz="2400" dirty="0">
                <a:solidFill>
                  <a:srgbClr val="4C73DC"/>
                </a:solidFill>
              </a:rPr>
              <a:t>. </a:t>
            </a:r>
            <a:endParaRPr lang="ru-RU" sz="2400" dirty="0">
              <a:solidFill>
                <a:srgbClr val="4C73DC"/>
              </a:solidFill>
            </a:endParaRPr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4EEFB532-A1E8-4AFE-B494-95AE721E5B4B}"/>
              </a:ext>
            </a:extLst>
          </p:cNvPr>
          <p:cNvSpPr txBox="1">
            <a:spLocks/>
          </p:cNvSpPr>
          <p:nvPr/>
        </p:nvSpPr>
        <p:spPr>
          <a:xfrm>
            <a:off x="-87776" y="3097312"/>
            <a:ext cx="7555523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9600" dirty="0">
                <a:solidFill>
                  <a:srgbClr val="4C73DC"/>
                </a:solidFill>
              </a:rPr>
              <a:t>987 654 321</a:t>
            </a: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64196918-707E-4784-5BBB-D04AD5A719CC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4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203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E18249-7C54-4C66-AEFD-30C6AAAC0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3E13C876-7D25-460F-8024-9F2A341B32EB}"/>
              </a:ext>
            </a:extLst>
          </p:cNvPr>
          <p:cNvSpPr/>
          <p:nvPr/>
        </p:nvSpPr>
        <p:spPr>
          <a:xfrm>
            <a:off x="819635" y="2710994"/>
            <a:ext cx="2886075" cy="3180550"/>
          </a:xfrm>
          <a:prstGeom prst="rect">
            <a:avLst/>
          </a:prstGeom>
          <a:solidFill>
            <a:srgbClr val="EF6E58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F1E2BA81-A1FA-44EE-AB56-B6D1F4901D6D}"/>
              </a:ext>
            </a:extLst>
          </p:cNvPr>
          <p:cNvSpPr/>
          <p:nvPr/>
        </p:nvSpPr>
        <p:spPr>
          <a:xfrm>
            <a:off x="1886435" y="2369692"/>
            <a:ext cx="733425" cy="7334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4668E45-AC9C-4EBA-821C-1E0C339A47A4}"/>
              </a:ext>
            </a:extLst>
          </p:cNvPr>
          <p:cNvSpPr txBox="1"/>
          <p:nvPr/>
        </p:nvSpPr>
        <p:spPr>
          <a:xfrm>
            <a:off x="1895961" y="2355024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EF6E58"/>
                </a:solidFill>
              </a:rPr>
              <a:t>1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9C63A674-A078-486F-912C-2559DE6603CA}"/>
              </a:ext>
            </a:extLst>
          </p:cNvPr>
          <p:cNvSpPr/>
          <p:nvPr/>
        </p:nvSpPr>
        <p:spPr>
          <a:xfrm>
            <a:off x="4207910" y="2714438"/>
            <a:ext cx="2886075" cy="3180550"/>
          </a:xfrm>
          <a:prstGeom prst="rect">
            <a:avLst/>
          </a:prstGeom>
          <a:solidFill>
            <a:srgbClr val="1F3C88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бъект 2">
            <a:extLst>
              <a:ext uri="{FF2B5EF4-FFF2-40B4-BE49-F238E27FC236}">
                <a16:creationId xmlns:a16="http://schemas.microsoft.com/office/drawing/2014/main" id="{9C7D0A66-B720-4977-8914-7FDB0A8D9063}"/>
              </a:ext>
            </a:extLst>
          </p:cNvPr>
          <p:cNvSpPr txBox="1">
            <a:spLocks/>
          </p:cNvSpPr>
          <p:nvPr/>
        </p:nvSpPr>
        <p:spPr>
          <a:xfrm>
            <a:off x="4207909" y="3152587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Lorem ipsum dolor sit amet, consectetur adipiscing elit, sed do eiusmod tempor incididunt ut labore et dolore magna aliqua. </a:t>
            </a:r>
          </a:p>
          <a:p>
            <a:r>
              <a:rPr lang="en-US">
                <a:solidFill>
                  <a:schemeClr val="bg1"/>
                </a:solidFill>
              </a:rPr>
              <a:t>Ut enim ad minim veniam, quis nostrud exercitation ullamco laboris nisi ut aliquip ex ea commodo consequat. </a:t>
            </a:r>
          </a:p>
          <a:p>
            <a:r>
              <a:rPr lang="en-US">
                <a:solidFill>
                  <a:schemeClr val="bg1"/>
                </a:solidFill>
              </a:rPr>
              <a:t>Duis aute irure dolor in reprehenderit in voluptate velit esse cillum dolore eu fugiat nulla pariatur.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092F9931-9348-4C35-9048-D83A114DB78D}"/>
              </a:ext>
            </a:extLst>
          </p:cNvPr>
          <p:cNvSpPr/>
          <p:nvPr/>
        </p:nvSpPr>
        <p:spPr>
          <a:xfrm>
            <a:off x="5274710" y="2373136"/>
            <a:ext cx="733425" cy="7334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AAB0ECA-463A-48AE-9EDA-F6D0DF2CAFB5}"/>
              </a:ext>
            </a:extLst>
          </p:cNvPr>
          <p:cNvSpPr txBox="1"/>
          <p:nvPr/>
        </p:nvSpPr>
        <p:spPr>
          <a:xfrm>
            <a:off x="5284235" y="2390629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4C73DC"/>
                </a:solidFill>
              </a:rPr>
              <a:t>2</a:t>
            </a:r>
          </a:p>
        </p:txBody>
      </p:sp>
      <p:sp>
        <p:nvSpPr>
          <p:cNvPr id="27" name="Объект 2">
            <a:extLst>
              <a:ext uri="{FF2B5EF4-FFF2-40B4-BE49-F238E27FC236}">
                <a16:creationId xmlns:a16="http://schemas.microsoft.com/office/drawing/2014/main" id="{803A00FE-DE50-41A1-B9B4-76FEA7FBCE60}"/>
              </a:ext>
            </a:extLst>
          </p:cNvPr>
          <p:cNvSpPr txBox="1">
            <a:spLocks/>
          </p:cNvSpPr>
          <p:nvPr/>
        </p:nvSpPr>
        <p:spPr>
          <a:xfrm>
            <a:off x="845031" y="3149143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1B2BC2FB-101A-9BB1-83DF-A1323F46BD3B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4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25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75129E-7316-451B-9800-228F8DED4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7461CA-E576-4BAB-8E1F-CA9EF792D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1" y="1825625"/>
            <a:ext cx="7551902" cy="435133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43C997-BF3C-22E6-A28A-15D85EDD1EDE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4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53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3497D1-9BB8-447F-8D8E-C2B4B7CD0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5" name="Таблица 10">
            <a:extLst>
              <a:ext uri="{FF2B5EF4-FFF2-40B4-BE49-F238E27FC236}">
                <a16:creationId xmlns:a16="http://schemas.microsoft.com/office/drawing/2014/main" id="{4D37AC01-4CA0-4BB4-9AF0-A0269E6AC0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712937"/>
              </p:ext>
            </p:extLst>
          </p:nvPr>
        </p:nvGraphicFramePr>
        <p:xfrm>
          <a:off x="411480" y="1938670"/>
          <a:ext cx="7426228" cy="3817086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856557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1856557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1856557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1856557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54529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 1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 2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 3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 4</a:t>
                      </a: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01.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02.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03.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04.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05.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06.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E3C8A4D8-7318-3EF3-6D5C-9D4A8E140D43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4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0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6AD19D-9CB2-426F-9EA1-C5AF1C64A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62C764E9-8791-CE0B-62E7-26447805BA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0600002"/>
              </p:ext>
            </p:extLst>
          </p:nvPr>
        </p:nvGraphicFramePr>
        <p:xfrm>
          <a:off x="411163" y="1825625"/>
          <a:ext cx="760507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B63ECF01-07ED-581E-8C38-08D4BC6F9542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4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2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Рисунок 62">
            <a:extLst>
              <a:ext uri="{FF2B5EF4-FFF2-40B4-BE49-F238E27FC236}">
                <a16:creationId xmlns:a16="http://schemas.microsoft.com/office/drawing/2014/main" id="{510D6864-6053-4998-B626-95EE68041C2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8621" y="1827848"/>
            <a:ext cx="2160000" cy="2160000"/>
          </a:xfrm>
          <a:prstGeom prst="rect">
            <a:avLst/>
          </a:prstGeom>
        </p:spPr>
      </p:pic>
      <p:pic>
        <p:nvPicPr>
          <p:cNvPr id="64" name="Рисунок 63">
            <a:extLst>
              <a:ext uri="{FF2B5EF4-FFF2-40B4-BE49-F238E27FC236}">
                <a16:creationId xmlns:a16="http://schemas.microsoft.com/office/drawing/2014/main" id="{8A28A26E-3687-4DE0-BE5D-0154100B32FF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28621" y="1827848"/>
            <a:ext cx="2160000" cy="2160000"/>
          </a:xfrm>
          <a:prstGeom prst="rect">
            <a:avLst/>
          </a:prstGeom>
        </p:spPr>
      </p:pic>
      <p:pic>
        <p:nvPicPr>
          <p:cNvPr id="65" name="Рисунок 64">
            <a:extLst>
              <a:ext uri="{FF2B5EF4-FFF2-40B4-BE49-F238E27FC236}">
                <a16:creationId xmlns:a16="http://schemas.microsoft.com/office/drawing/2014/main" id="{C62E051E-35E5-44AD-AF3A-868317A95971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39034" y="1827848"/>
            <a:ext cx="2160000" cy="2160000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3363A15B-E826-4035-9F9D-1A03EAA61A72}"/>
              </a:ext>
            </a:extLst>
          </p:cNvPr>
          <p:cNvSpPr txBox="1"/>
          <p:nvPr/>
        </p:nvSpPr>
        <p:spPr>
          <a:xfrm>
            <a:off x="683121" y="2369239"/>
            <a:ext cx="22310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01</a:t>
            </a:r>
            <a:br>
              <a:rPr lang="ru-RU" sz="3200" b="1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chemeClr val="bg1"/>
                </a:solidFill>
              </a:rPr>
              <a:t>step</a:t>
            </a:r>
            <a:endParaRPr lang="ru-RU" sz="3200" b="1" dirty="0">
              <a:solidFill>
                <a:schemeClr val="bg1"/>
              </a:solidFill>
            </a:endParaRPr>
          </a:p>
          <a:p>
            <a:pPr algn="ctr"/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BF7321F-44A6-40CC-B4E1-2CB291B0B1DF}"/>
              </a:ext>
            </a:extLst>
          </p:cNvPr>
          <p:cNvSpPr txBox="1"/>
          <p:nvPr/>
        </p:nvSpPr>
        <p:spPr>
          <a:xfrm>
            <a:off x="3735957" y="2365934"/>
            <a:ext cx="13453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0</a:t>
            </a:r>
            <a:r>
              <a:rPr lang="ru-RU" sz="3200" b="1" dirty="0">
                <a:solidFill>
                  <a:schemeClr val="bg1"/>
                </a:solidFill>
              </a:rPr>
              <a:t>2</a:t>
            </a:r>
            <a:endParaRPr lang="en-US" sz="3200" b="1" dirty="0">
              <a:solidFill>
                <a:schemeClr val="bg1"/>
              </a:solidFill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step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1737BD6-4907-49B4-8592-89B485AF3E47}"/>
              </a:ext>
            </a:extLst>
          </p:cNvPr>
          <p:cNvSpPr txBox="1"/>
          <p:nvPr/>
        </p:nvSpPr>
        <p:spPr>
          <a:xfrm>
            <a:off x="6243674" y="2365934"/>
            <a:ext cx="15507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0</a:t>
            </a:r>
            <a:r>
              <a:rPr lang="ru-RU" sz="3200" b="1" dirty="0">
                <a:solidFill>
                  <a:schemeClr val="bg1"/>
                </a:solidFill>
              </a:rPr>
              <a:t>3</a:t>
            </a:r>
            <a:endParaRPr lang="en-US" sz="3200" b="1" dirty="0">
              <a:solidFill>
                <a:schemeClr val="bg1"/>
              </a:solidFill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step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D5F13DE-5E63-49EC-8728-BB7FBC09C8F3}"/>
              </a:ext>
            </a:extLst>
          </p:cNvPr>
          <p:cNvSpPr txBox="1"/>
          <p:nvPr/>
        </p:nvSpPr>
        <p:spPr>
          <a:xfrm>
            <a:off x="914887" y="4339966"/>
            <a:ext cx="1777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INSERT TEXT</a:t>
            </a:r>
            <a:endParaRPr lang="ru-RU" b="1" dirty="0"/>
          </a:p>
        </p:txBody>
      </p: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id="{05016D9A-014F-48B1-B921-BA7994CC1A3A}"/>
              </a:ext>
            </a:extLst>
          </p:cNvPr>
          <p:cNvSpPr/>
          <p:nvPr/>
        </p:nvSpPr>
        <p:spPr>
          <a:xfrm>
            <a:off x="914887" y="4709298"/>
            <a:ext cx="17779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consectetuer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ru-RU" sz="1600" dirty="0"/>
              <a:t>.</a:t>
            </a:r>
          </a:p>
        </p:txBody>
      </p:sp>
      <p:sp>
        <p:nvSpPr>
          <p:cNvPr id="72" name="Половина рамки 71">
            <a:extLst>
              <a:ext uri="{FF2B5EF4-FFF2-40B4-BE49-F238E27FC236}">
                <a16:creationId xmlns:a16="http://schemas.microsoft.com/office/drawing/2014/main" id="{5259BEDD-1026-483E-9CFC-A4F804DFB56F}"/>
              </a:ext>
            </a:extLst>
          </p:cNvPr>
          <p:cNvSpPr/>
          <p:nvPr/>
        </p:nvSpPr>
        <p:spPr>
          <a:xfrm rot="13533709">
            <a:off x="1706728" y="3959229"/>
            <a:ext cx="216324" cy="216324"/>
          </a:xfrm>
          <a:prstGeom prst="halfFrame">
            <a:avLst>
              <a:gd name="adj1" fmla="val 16965"/>
              <a:gd name="adj2" fmla="val 14668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3" name="Половина рамки 72">
            <a:extLst>
              <a:ext uri="{FF2B5EF4-FFF2-40B4-BE49-F238E27FC236}">
                <a16:creationId xmlns:a16="http://schemas.microsoft.com/office/drawing/2014/main" id="{B9117A8C-6780-4CBD-9290-3DE1B25567CA}"/>
              </a:ext>
            </a:extLst>
          </p:cNvPr>
          <p:cNvSpPr/>
          <p:nvPr/>
        </p:nvSpPr>
        <p:spPr>
          <a:xfrm rot="13533709">
            <a:off x="1706728" y="4057810"/>
            <a:ext cx="216324" cy="216324"/>
          </a:xfrm>
          <a:prstGeom prst="halfFrame">
            <a:avLst>
              <a:gd name="adj1" fmla="val 16965"/>
              <a:gd name="adj2" fmla="val 14668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4" name="Половина рамки 73">
            <a:extLst>
              <a:ext uri="{FF2B5EF4-FFF2-40B4-BE49-F238E27FC236}">
                <a16:creationId xmlns:a16="http://schemas.microsoft.com/office/drawing/2014/main" id="{1171F6D8-34E3-4F15-833F-DD96E49C8E57}"/>
              </a:ext>
            </a:extLst>
          </p:cNvPr>
          <p:cNvSpPr/>
          <p:nvPr/>
        </p:nvSpPr>
        <p:spPr>
          <a:xfrm rot="13533709">
            <a:off x="4318416" y="3979661"/>
            <a:ext cx="216324" cy="216324"/>
          </a:xfrm>
          <a:prstGeom prst="halfFrame">
            <a:avLst>
              <a:gd name="adj1" fmla="val 16965"/>
              <a:gd name="adj2" fmla="val 14668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5" name="Половина рамки 74">
            <a:extLst>
              <a:ext uri="{FF2B5EF4-FFF2-40B4-BE49-F238E27FC236}">
                <a16:creationId xmlns:a16="http://schemas.microsoft.com/office/drawing/2014/main" id="{F3390F5D-EFC6-46B8-8A7E-A21718308AFD}"/>
              </a:ext>
            </a:extLst>
          </p:cNvPr>
          <p:cNvSpPr/>
          <p:nvPr/>
        </p:nvSpPr>
        <p:spPr>
          <a:xfrm rot="13533709">
            <a:off x="4318416" y="4078242"/>
            <a:ext cx="216324" cy="216324"/>
          </a:xfrm>
          <a:prstGeom prst="halfFrame">
            <a:avLst>
              <a:gd name="adj1" fmla="val 16965"/>
              <a:gd name="adj2" fmla="val 14668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6" name="Половина рамки 75">
            <a:extLst>
              <a:ext uri="{FF2B5EF4-FFF2-40B4-BE49-F238E27FC236}">
                <a16:creationId xmlns:a16="http://schemas.microsoft.com/office/drawing/2014/main" id="{5B2E734D-6F17-4FEA-A82F-9691068A0015}"/>
              </a:ext>
            </a:extLst>
          </p:cNvPr>
          <p:cNvSpPr/>
          <p:nvPr/>
        </p:nvSpPr>
        <p:spPr>
          <a:xfrm rot="13533709">
            <a:off x="6928415" y="3979660"/>
            <a:ext cx="216324" cy="216324"/>
          </a:xfrm>
          <a:prstGeom prst="halfFrame">
            <a:avLst>
              <a:gd name="adj1" fmla="val 16965"/>
              <a:gd name="adj2" fmla="val 14668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7" name="Половина рамки 76">
            <a:extLst>
              <a:ext uri="{FF2B5EF4-FFF2-40B4-BE49-F238E27FC236}">
                <a16:creationId xmlns:a16="http://schemas.microsoft.com/office/drawing/2014/main" id="{310633DE-4320-4D9F-B77D-FF49E7A6C1AF}"/>
              </a:ext>
            </a:extLst>
          </p:cNvPr>
          <p:cNvSpPr/>
          <p:nvPr/>
        </p:nvSpPr>
        <p:spPr>
          <a:xfrm rot="13533709">
            <a:off x="6928415" y="4078241"/>
            <a:ext cx="216324" cy="216324"/>
          </a:xfrm>
          <a:prstGeom prst="halfFrame">
            <a:avLst>
              <a:gd name="adj1" fmla="val 16965"/>
              <a:gd name="adj2" fmla="val 14668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163B81B-28B2-4604-8764-F7E5CA561C20}"/>
              </a:ext>
            </a:extLst>
          </p:cNvPr>
          <p:cNvSpPr txBox="1"/>
          <p:nvPr/>
        </p:nvSpPr>
        <p:spPr>
          <a:xfrm>
            <a:off x="3209917" y="4318929"/>
            <a:ext cx="2380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INSERT TEXT</a:t>
            </a:r>
            <a:endParaRPr lang="ru-RU" b="1" dirty="0"/>
          </a:p>
        </p:txBody>
      </p:sp>
      <p:sp>
        <p:nvSpPr>
          <p:cNvPr id="81" name="Прямоугольник 80">
            <a:extLst>
              <a:ext uri="{FF2B5EF4-FFF2-40B4-BE49-F238E27FC236}">
                <a16:creationId xmlns:a16="http://schemas.microsoft.com/office/drawing/2014/main" id="{6E2EA82D-20FA-4A56-ACED-44866702ADD2}"/>
              </a:ext>
            </a:extLst>
          </p:cNvPr>
          <p:cNvSpPr/>
          <p:nvPr/>
        </p:nvSpPr>
        <p:spPr>
          <a:xfrm>
            <a:off x="3511251" y="4704368"/>
            <a:ext cx="17779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consectetuer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ru-RU" sz="1600" dirty="0"/>
              <a:t>.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85DEEBCA-CA2E-4753-9228-013F90AFA2DA}"/>
              </a:ext>
            </a:extLst>
          </p:cNvPr>
          <p:cNvSpPr txBox="1"/>
          <p:nvPr/>
        </p:nvSpPr>
        <p:spPr>
          <a:xfrm>
            <a:off x="5763617" y="4357180"/>
            <a:ext cx="2465984" cy="370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INSERT TEXT</a:t>
            </a:r>
            <a:endParaRPr lang="ru-RU" b="1" dirty="0"/>
          </a:p>
        </p:txBody>
      </p:sp>
      <p:sp>
        <p:nvSpPr>
          <p:cNvPr id="141" name="Прямоугольник 140">
            <a:extLst>
              <a:ext uri="{FF2B5EF4-FFF2-40B4-BE49-F238E27FC236}">
                <a16:creationId xmlns:a16="http://schemas.microsoft.com/office/drawing/2014/main" id="{06F96C83-E77D-4A92-936D-8176E143D883}"/>
              </a:ext>
            </a:extLst>
          </p:cNvPr>
          <p:cNvSpPr/>
          <p:nvPr/>
        </p:nvSpPr>
        <p:spPr>
          <a:xfrm>
            <a:off x="6107615" y="4726857"/>
            <a:ext cx="17779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consectetuer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ru-RU" sz="1600" dirty="0"/>
              <a:t>.</a:t>
            </a: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2D1B341B-658E-FA7D-B7B3-FBA495054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2" name="Нижний колонтитул 4">
            <a:extLst>
              <a:ext uri="{FF2B5EF4-FFF2-40B4-BE49-F238E27FC236}">
                <a16:creationId xmlns:a16="http://schemas.microsoft.com/office/drawing/2014/main" id="{BB77A243-1D5C-3B92-8FC9-6F7D36C2AF76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4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371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3D91AC-101D-44C5-82F8-EE1819E19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pic>
        <p:nvPicPr>
          <p:cNvPr id="6" name="Объект 5" descr="Человек, работающий на компьютере">
            <a:extLst>
              <a:ext uri="{FF2B5EF4-FFF2-40B4-BE49-F238E27FC236}">
                <a16:creationId xmlns:a16="http://schemas.microsoft.com/office/drawing/2014/main" id="{CFC0280E-BCD7-4656-AF20-8305498B50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82" y="2125980"/>
            <a:ext cx="3886202" cy="26060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Объект 2">
            <a:extLst>
              <a:ext uri="{FF2B5EF4-FFF2-40B4-BE49-F238E27FC236}">
                <a16:creationId xmlns:a16="http://schemas.microsoft.com/office/drawing/2014/main" id="{CC899B59-6B93-41A8-9279-7BEBC97DF71D}"/>
              </a:ext>
            </a:extLst>
          </p:cNvPr>
          <p:cNvSpPr txBox="1">
            <a:spLocks/>
          </p:cNvSpPr>
          <p:nvPr/>
        </p:nvSpPr>
        <p:spPr>
          <a:xfrm>
            <a:off x="6637118" y="2205303"/>
            <a:ext cx="4318464" cy="316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4C73DC"/>
                </a:solidFill>
              </a:rPr>
              <a:t>Lorem ipsum dolor sit </a:t>
            </a:r>
            <a:r>
              <a:rPr lang="en-US" dirty="0" err="1">
                <a:solidFill>
                  <a:srgbClr val="4C73DC"/>
                </a:solidFill>
              </a:rPr>
              <a:t>amet</a:t>
            </a:r>
            <a:r>
              <a:rPr lang="en-US" dirty="0">
                <a:solidFill>
                  <a:srgbClr val="4C73DC"/>
                </a:solidFill>
              </a:rPr>
              <a:t>, </a:t>
            </a:r>
            <a:r>
              <a:rPr lang="en-US" dirty="0" err="1">
                <a:solidFill>
                  <a:srgbClr val="4C73DC"/>
                </a:solidFill>
              </a:rPr>
              <a:t>consectetur</a:t>
            </a:r>
            <a:r>
              <a:rPr lang="en-US" dirty="0">
                <a:solidFill>
                  <a:srgbClr val="4C73DC"/>
                </a:solidFill>
              </a:rPr>
              <a:t> </a:t>
            </a:r>
            <a:r>
              <a:rPr lang="en-US" dirty="0" err="1">
                <a:solidFill>
                  <a:srgbClr val="4C73DC"/>
                </a:solidFill>
              </a:rPr>
              <a:t>adipiscing</a:t>
            </a:r>
            <a:r>
              <a:rPr lang="en-US" dirty="0">
                <a:solidFill>
                  <a:srgbClr val="4C73DC"/>
                </a:solidFill>
              </a:rPr>
              <a:t> </a:t>
            </a:r>
            <a:r>
              <a:rPr lang="en-US" dirty="0" err="1">
                <a:solidFill>
                  <a:srgbClr val="4C73DC"/>
                </a:solidFill>
              </a:rPr>
              <a:t>elit</a:t>
            </a:r>
            <a:r>
              <a:rPr lang="en-US" dirty="0">
                <a:solidFill>
                  <a:srgbClr val="4C73DC"/>
                </a:solidFill>
              </a:rPr>
              <a:t>, sed do </a:t>
            </a:r>
            <a:r>
              <a:rPr lang="en-US" dirty="0" err="1">
                <a:solidFill>
                  <a:srgbClr val="4C73DC"/>
                </a:solidFill>
              </a:rPr>
              <a:t>eiusmod</a:t>
            </a:r>
            <a:r>
              <a:rPr lang="en-US" dirty="0">
                <a:solidFill>
                  <a:srgbClr val="4C73DC"/>
                </a:solidFill>
              </a:rPr>
              <a:t> </a:t>
            </a:r>
            <a:r>
              <a:rPr lang="en-US" dirty="0" err="1">
                <a:solidFill>
                  <a:srgbClr val="4C73DC"/>
                </a:solidFill>
              </a:rPr>
              <a:t>tempor</a:t>
            </a:r>
            <a:r>
              <a:rPr lang="en-US" dirty="0">
                <a:solidFill>
                  <a:srgbClr val="4C73DC"/>
                </a:solidFill>
              </a:rPr>
              <a:t> </a:t>
            </a:r>
            <a:r>
              <a:rPr lang="en-US" dirty="0" err="1">
                <a:solidFill>
                  <a:srgbClr val="4C73DC"/>
                </a:solidFill>
              </a:rPr>
              <a:t>incididunt</a:t>
            </a:r>
            <a:r>
              <a:rPr lang="en-US" dirty="0">
                <a:solidFill>
                  <a:srgbClr val="4C73DC"/>
                </a:solidFill>
              </a:rPr>
              <a:t> </a:t>
            </a:r>
            <a:r>
              <a:rPr lang="en-US" dirty="0" err="1">
                <a:solidFill>
                  <a:srgbClr val="4C73DC"/>
                </a:solidFill>
              </a:rPr>
              <a:t>ut</a:t>
            </a:r>
            <a:r>
              <a:rPr lang="en-US" dirty="0">
                <a:solidFill>
                  <a:srgbClr val="4C73DC"/>
                </a:solidFill>
              </a:rPr>
              <a:t> labore et dolore magna </a:t>
            </a:r>
            <a:r>
              <a:rPr lang="en-US" dirty="0" err="1">
                <a:solidFill>
                  <a:srgbClr val="4C73DC"/>
                </a:solidFill>
              </a:rPr>
              <a:t>aliqua</a:t>
            </a:r>
            <a:r>
              <a:rPr lang="en-US" dirty="0">
                <a:solidFill>
                  <a:srgbClr val="4C73DC"/>
                </a:solidFill>
              </a:rPr>
              <a:t>. </a:t>
            </a:r>
            <a:endParaRPr lang="ru-RU" dirty="0">
              <a:solidFill>
                <a:srgbClr val="4C73DC"/>
              </a:solidFill>
            </a:endParaRPr>
          </a:p>
        </p:txBody>
      </p:sp>
      <p:sp>
        <p:nvSpPr>
          <p:cNvPr id="9" name="Нижний колонтитул 4">
            <a:extLst>
              <a:ext uri="{FF2B5EF4-FFF2-40B4-BE49-F238E27FC236}">
                <a16:creationId xmlns:a16="http://schemas.microsoft.com/office/drawing/2014/main" id="{6B869C93-3682-70E6-16BB-8690FC4B534C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4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2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6C5E85-3E26-427E-B6CD-FDA264CC1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FBE6D1-09CC-40FF-AF11-152D594C2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1673225"/>
            <a:ext cx="81534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Free Presentation templates from</a:t>
            </a:r>
            <a:r>
              <a:rPr lang="ru-RU" sz="2400" dirty="0"/>
              <a:t> </a:t>
            </a:r>
            <a:r>
              <a:rPr lang="en-US" sz="2400" dirty="0">
                <a:solidFill>
                  <a:schemeClr val="accent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2400" dirty="0">
              <a:solidFill>
                <a:schemeClr val="accent3"/>
              </a:solidFill>
            </a:endParaRPr>
          </a:p>
          <a:p>
            <a:r>
              <a:rPr lang="en-US" sz="2400" dirty="0"/>
              <a:t>Icons made by </a:t>
            </a:r>
            <a:r>
              <a:rPr lang="en-US" sz="2400" dirty="0">
                <a:solidFill>
                  <a:schemeClr val="accent3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-US" sz="2400" dirty="0"/>
              <a:t> from </a:t>
            </a:r>
            <a:r>
              <a:rPr lang="en-US" sz="2400" dirty="0">
                <a:solidFill>
                  <a:schemeClr val="accent3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www.flaticon.com</a:t>
            </a:r>
            <a:endParaRPr lang="ru-RU" sz="2400" dirty="0">
              <a:solidFill>
                <a:schemeClr val="accent3"/>
              </a:solidFill>
            </a:endParaRPr>
          </a:p>
          <a:p>
            <a:r>
              <a:rPr lang="en-US" sz="2400" dirty="0">
                <a:solidFill>
                  <a:schemeClr val="accent3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Image by </a:t>
            </a:r>
            <a:r>
              <a:rPr lang="en-US" sz="2400" dirty="0" err="1">
                <a:solidFill>
                  <a:schemeClr val="accent3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jcomp</a:t>
            </a:r>
            <a:r>
              <a:rPr lang="en-US" sz="2400" dirty="0">
                <a:solidFill>
                  <a:schemeClr val="accent3"/>
                </a:solidFill>
              </a:rPr>
              <a:t> </a:t>
            </a:r>
            <a:r>
              <a:rPr lang="en-US" sz="2400" dirty="0"/>
              <a:t>on Freepik</a:t>
            </a:r>
            <a:endParaRPr lang="ru-RU" sz="2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68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Красный и фиолетовый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509</Words>
  <Application>Microsoft Office PowerPoint</Application>
  <PresentationFormat>Widescreen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Тема Office</vt:lpstr>
      <vt:lpstr>Business Communication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User Obstinate</cp:lastModifiedBy>
  <cp:revision>21</cp:revision>
  <dcterms:created xsi:type="dcterms:W3CDTF">2021-08-22T09:33:20Z</dcterms:created>
  <dcterms:modified xsi:type="dcterms:W3CDTF">2023-07-28T10:04:51Z</dcterms:modified>
</cp:coreProperties>
</file>