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6" r:id="rId6"/>
    <p:sldId id="267" r:id="rId7"/>
    <p:sldId id="259" r:id="rId8"/>
    <p:sldId id="265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6DC"/>
    <a:srgbClr val="B67D47"/>
    <a:srgbClr val="BB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6-48D3-BD55-6A4DC0C2D7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6-48D3-BD55-6A4DC0C2D7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A6-48D3-BD55-6A4DC0C2D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30587248"/>
        <c:axId val="230579088"/>
        <c:axId val="0"/>
      </c:bar3DChart>
      <c:catAx>
        <c:axId val="23058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79088"/>
        <c:crosses val="autoZero"/>
        <c:auto val="1"/>
        <c:lblAlgn val="ctr"/>
        <c:lblOffset val="100"/>
        <c:noMultiLvlLbl val="0"/>
      </c:catAx>
      <c:valAx>
        <c:axId val="230579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05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9AB674-D085-49B9-3C80-CEF07708BE82}"/>
              </a:ext>
            </a:extLst>
          </p:cNvPr>
          <p:cNvSpPr/>
          <p:nvPr userDrawn="1"/>
        </p:nvSpPr>
        <p:spPr>
          <a:xfrm>
            <a:off x="0" y="5252484"/>
            <a:ext cx="12192000" cy="1605516"/>
          </a:xfrm>
          <a:prstGeom prst="rect">
            <a:avLst/>
          </a:prstGeom>
          <a:solidFill>
            <a:srgbClr val="01A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E145D-C49E-4C3C-912A-3BB3E9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40FC7-84E7-4FF7-A3D4-D389DBE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142D5-2441-4DF5-9519-F16DF424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AB59E-8A64-4966-AB51-2A06AFAE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26" y="5520531"/>
            <a:ext cx="11530002" cy="1018381"/>
          </a:xfrm>
        </p:spPr>
        <p:txBody>
          <a:bodyPr anchor="b"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4323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8432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10" name="Рисунок 9" descr="Изображение выглядит как на открытом воздухе, Коммерческое здание, небо, Дом-башня&#10;&#10;Автоматически созданное описание">
            <a:extLst>
              <a:ext uri="{FF2B5EF4-FFF2-40B4-BE49-F238E27FC236}">
                <a16:creationId xmlns:a16="http://schemas.microsoft.com/office/drawing/2014/main" id="{538FA41C-4985-B955-9D4E-344F6513D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61" y="0"/>
            <a:ext cx="211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76A41-E2CE-45E4-9C81-D836ED667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C6481-615C-A3D6-2437-38F6AFBA8F98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89F9F9-3CF0-40D5-8DD9-CFC8C0E426A4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3"/>
              <a:extLst>
                <a:ext uri="{FF2B5EF4-FFF2-40B4-BE49-F238E27FC236}">
                  <a16:creationId xmlns:a16="http://schemas.microsoft.com/office/drawing/2014/main" id="{93BDC926-82B4-E576-1575-3B90BC0C7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hyperlink" Target="https://free-slides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free-photo/office-buildings_1242862.htm#page=2&amp;query=buisness%20center&amp;position=40&amp;from_view=search&amp;track=ais" TargetMode="Externa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FBF67-8232-4AA0-895B-9705078C6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/>
              <a:t>Business Center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6792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27409B7-F90B-44CF-B4DE-1EA48FBB13C6}"/>
              </a:ext>
            </a:extLst>
          </p:cNvPr>
          <p:cNvSpPr txBox="1">
            <a:spLocks/>
          </p:cNvSpPr>
          <p:nvPr/>
        </p:nvSpPr>
        <p:spPr>
          <a:xfrm>
            <a:off x="1518679" y="1926703"/>
            <a:ext cx="8772986" cy="9597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5"/>
                </a:solidFill>
              </a:rPr>
              <a:t>THANK YOU</a:t>
            </a:r>
            <a:endParaRPr lang="ru-RU" sz="6600" b="1" dirty="0">
              <a:solidFill>
                <a:schemeClr val="accent5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09AE71-71F5-4ADB-A799-98BE2A0B5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2372" y="557121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167A3-5387-463D-BD5C-81F20DBFA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2372" y="556714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78931-C025-4EA1-91DC-822453699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62372" y="556714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61FBC-4D3A-44BF-83AE-8448BD129B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62372" y="556714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27B6095-7140-44BA-BFB7-053151F7A04B}"/>
              </a:ext>
            </a:extLst>
          </p:cNvPr>
          <p:cNvSpPr txBox="1">
            <a:spLocks/>
          </p:cNvSpPr>
          <p:nvPr/>
        </p:nvSpPr>
        <p:spPr>
          <a:xfrm>
            <a:off x="2417670" y="310419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5"/>
                </a:solidFill>
              </a:rPr>
              <a:t>Lorem ipsum dolor sit </a:t>
            </a:r>
            <a:r>
              <a:rPr lang="en-US" sz="1600" dirty="0" err="1">
                <a:solidFill>
                  <a:schemeClr val="accent5"/>
                </a:solidFill>
              </a:rPr>
              <a:t>amet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consectetur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adipiscing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elit</a:t>
            </a:r>
            <a:r>
              <a:rPr lang="en-US" sz="1600" dirty="0">
                <a:solidFill>
                  <a:schemeClr val="accent5"/>
                </a:solidFill>
              </a:rPr>
              <a:t>, sed do </a:t>
            </a:r>
            <a:r>
              <a:rPr lang="en-US" sz="1600" dirty="0" err="1">
                <a:solidFill>
                  <a:schemeClr val="accent5"/>
                </a:solidFill>
              </a:rPr>
              <a:t>eiusmod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tempor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incididunt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ut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labore</a:t>
            </a:r>
            <a:r>
              <a:rPr lang="en-US" sz="1600" dirty="0">
                <a:solidFill>
                  <a:schemeClr val="accent5"/>
                </a:solidFill>
              </a:rPr>
              <a:t> et dolore magna </a:t>
            </a:r>
            <a:r>
              <a:rPr lang="en-US" sz="1600" dirty="0" err="1">
                <a:solidFill>
                  <a:schemeClr val="accent5"/>
                </a:solidFill>
              </a:rPr>
              <a:t>aliqua</a:t>
            </a:r>
            <a:r>
              <a:rPr lang="en-US" sz="1600" dirty="0">
                <a:solidFill>
                  <a:schemeClr val="accent5"/>
                </a:solidFill>
              </a:rPr>
              <a:t>. </a:t>
            </a:r>
            <a:endParaRPr lang="ru-RU" sz="16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accent5"/>
                </a:solidFill>
              </a:rPr>
              <a:t>Ut </a:t>
            </a:r>
            <a:r>
              <a:rPr lang="en-US" sz="1600" dirty="0" err="1">
                <a:solidFill>
                  <a:schemeClr val="accent5"/>
                </a:solidFill>
              </a:rPr>
              <a:t>enim</a:t>
            </a:r>
            <a:r>
              <a:rPr lang="en-US" sz="1600" dirty="0">
                <a:solidFill>
                  <a:schemeClr val="accent5"/>
                </a:solidFill>
              </a:rPr>
              <a:t> ad minim </a:t>
            </a:r>
            <a:r>
              <a:rPr lang="en-US" sz="1600" dirty="0" err="1">
                <a:solidFill>
                  <a:schemeClr val="accent5"/>
                </a:solidFill>
              </a:rPr>
              <a:t>veniam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quis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nostrud</a:t>
            </a:r>
            <a:r>
              <a:rPr lang="en-US" sz="1600" dirty="0">
                <a:solidFill>
                  <a:schemeClr val="accent5"/>
                </a:solidFill>
              </a:rPr>
              <a:t> exercitation </a:t>
            </a:r>
            <a:r>
              <a:rPr lang="en-US" sz="1600" dirty="0" err="1">
                <a:solidFill>
                  <a:schemeClr val="accent5"/>
                </a:solidFill>
              </a:rPr>
              <a:t>ullamco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laboris</a:t>
            </a:r>
            <a:r>
              <a:rPr lang="en-US" sz="1600" dirty="0">
                <a:solidFill>
                  <a:schemeClr val="accent5"/>
                </a:solidFill>
              </a:rPr>
              <a:t> nisi </a:t>
            </a:r>
            <a:r>
              <a:rPr lang="en-US" sz="1600" dirty="0" err="1">
                <a:solidFill>
                  <a:schemeClr val="accent5"/>
                </a:solidFill>
              </a:rPr>
              <a:t>ut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aliquip</a:t>
            </a:r>
            <a:r>
              <a:rPr lang="en-US" sz="1600" dirty="0">
                <a:solidFill>
                  <a:schemeClr val="accent5"/>
                </a:solidFill>
              </a:rPr>
              <a:t> ex </a:t>
            </a:r>
            <a:r>
              <a:rPr lang="en-US" sz="1600" dirty="0" err="1">
                <a:solidFill>
                  <a:schemeClr val="accent5"/>
                </a:solidFill>
              </a:rPr>
              <a:t>ea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commodo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consequat</a:t>
            </a:r>
            <a:r>
              <a:rPr lang="en-US" sz="1600" dirty="0">
                <a:solidFill>
                  <a:schemeClr val="accent5"/>
                </a:solidFill>
              </a:rPr>
              <a:t>. </a:t>
            </a:r>
            <a:endParaRPr lang="ru-RU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140481" y="2738056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rgbClr val="B67D47"/>
                </a:solidFill>
              </a:rPr>
              <a:t>987 654 321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41014-FF55-72F9-2FD2-293E57F34E2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146300"/>
            <a:ext cx="3709988" cy="3709988"/>
          </a:xfr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4925992" y="1825625"/>
            <a:ext cx="3710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 dolor sit amet, consectetur adipiscing elit, sed do eiusmod tempor incididunt ut labore et dolore magna aliqua. </a:t>
            </a:r>
          </a:p>
          <a:p>
            <a:r>
              <a:rPr lang="en-US"/>
              <a:t>Ut enim ad minim veniam, quis nostrud exercitation ullamco laboris nisi ut aliquip ex ea commodo consequat. </a:t>
            </a:r>
          </a:p>
          <a:p>
            <a:r>
              <a:rPr lang="en-US"/>
              <a:t>Duis aute irure dolor in reprehenderit in voluptate velit esse cillum dolore eu fugiat nulla pariatur. </a:t>
            </a:r>
          </a:p>
          <a:p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F2A9BFB-5C6F-9E96-F900-92E97AE80CA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461CA-E576-4BAB-8E1F-CA9EF792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7750-7E7C-191D-5135-CFC5C3F34F3D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FE6642-C0B7-46D8-8087-02B692AB9BDF}"/>
              </a:ext>
            </a:extLst>
          </p:cNvPr>
          <p:cNvSpPr/>
          <p:nvPr/>
        </p:nvSpPr>
        <p:spPr>
          <a:xfrm>
            <a:off x="1465374" y="4160526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978CCCD-DF95-4351-AD04-AC7B35FF7884}"/>
              </a:ext>
            </a:extLst>
          </p:cNvPr>
          <p:cNvSpPr/>
          <p:nvPr/>
        </p:nvSpPr>
        <p:spPr>
          <a:xfrm>
            <a:off x="571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02271E-9AA9-47B2-ABA9-A4E0BDE4DA0F}"/>
              </a:ext>
            </a:extLst>
          </p:cNvPr>
          <p:cNvSpPr/>
          <p:nvPr/>
        </p:nvSpPr>
        <p:spPr>
          <a:xfrm>
            <a:off x="796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5F01B33-2080-46E6-9DAA-7C54554CA85E}"/>
              </a:ext>
            </a:extLst>
          </p:cNvPr>
          <p:cNvSpPr/>
          <p:nvPr/>
        </p:nvSpPr>
        <p:spPr>
          <a:xfrm>
            <a:off x="346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6E7CD33-CE9F-4A3E-8D77-9E53882E0C5F}"/>
              </a:ext>
            </a:extLst>
          </p:cNvPr>
          <p:cNvSpPr/>
          <p:nvPr/>
        </p:nvSpPr>
        <p:spPr>
          <a:xfrm>
            <a:off x="121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4AF4D00-A226-455D-ACA2-9C8FB55AAC17}"/>
              </a:ext>
            </a:extLst>
          </p:cNvPr>
          <p:cNvSpPr/>
          <p:nvPr/>
        </p:nvSpPr>
        <p:spPr>
          <a:xfrm>
            <a:off x="1021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69D4436E-7D73-428D-B903-355F5A237FD4}"/>
              </a:ext>
            </a:extLst>
          </p:cNvPr>
          <p:cNvSpPr/>
          <p:nvPr/>
        </p:nvSpPr>
        <p:spPr>
          <a:xfrm rot="8092213">
            <a:off x="5335375" y="1969930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32C6BFE6-534A-4C71-8060-498BB0F61607}"/>
              </a:ext>
            </a:extLst>
          </p:cNvPr>
          <p:cNvSpPr/>
          <p:nvPr/>
        </p:nvSpPr>
        <p:spPr>
          <a:xfrm rot="8092213">
            <a:off x="835373" y="1969932"/>
            <a:ext cx="1260000" cy="1260000"/>
          </a:xfrm>
          <a:prstGeom prst="teardrop">
            <a:avLst/>
          </a:prstGeom>
          <a:solidFill>
            <a:schemeClr val="tx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6C61650F-FE9B-4A34-8C4F-7ABD4F281DF0}"/>
              </a:ext>
            </a:extLst>
          </p:cNvPr>
          <p:cNvSpPr/>
          <p:nvPr/>
        </p:nvSpPr>
        <p:spPr>
          <a:xfrm rot="8092213">
            <a:off x="3091304" y="1957182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3726843C-A4A2-42C9-857C-26404A0B7107}"/>
              </a:ext>
            </a:extLst>
          </p:cNvPr>
          <p:cNvSpPr/>
          <p:nvPr/>
        </p:nvSpPr>
        <p:spPr>
          <a:xfrm rot="8092213">
            <a:off x="7579445" y="1957182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D6532EC4-9B16-400E-9178-1C1158F546F7}"/>
              </a:ext>
            </a:extLst>
          </p:cNvPr>
          <p:cNvSpPr/>
          <p:nvPr/>
        </p:nvSpPr>
        <p:spPr>
          <a:xfrm rot="8092213">
            <a:off x="9823514" y="1966227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EF1F8D-FBB5-4D7E-97D2-0570B7360FC3}"/>
              </a:ext>
            </a:extLst>
          </p:cNvPr>
          <p:cNvSpPr txBox="1"/>
          <p:nvPr/>
        </p:nvSpPr>
        <p:spPr>
          <a:xfrm>
            <a:off x="1007557" y="23255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EE605F-5499-448C-ADDD-1337C612E63B}"/>
              </a:ext>
            </a:extLst>
          </p:cNvPr>
          <p:cNvSpPr txBox="1"/>
          <p:nvPr/>
        </p:nvSpPr>
        <p:spPr>
          <a:xfrm>
            <a:off x="5552556" y="233461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0482C-E14C-4FAB-9124-600D59387347}"/>
              </a:ext>
            </a:extLst>
          </p:cNvPr>
          <p:cNvSpPr txBox="1"/>
          <p:nvPr/>
        </p:nvSpPr>
        <p:spPr>
          <a:xfrm>
            <a:off x="7757557" y="233461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F169D-E197-44F1-ADEA-B187FB9C05C0}"/>
              </a:ext>
            </a:extLst>
          </p:cNvPr>
          <p:cNvSpPr txBox="1"/>
          <p:nvPr/>
        </p:nvSpPr>
        <p:spPr>
          <a:xfrm>
            <a:off x="10007556" y="23255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3AC427-0506-46BC-A799-9B5E3D56F01A}"/>
              </a:ext>
            </a:extLst>
          </p:cNvPr>
          <p:cNvSpPr txBox="1"/>
          <p:nvPr/>
        </p:nvSpPr>
        <p:spPr>
          <a:xfrm>
            <a:off x="3251626" y="233602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6CF04-01DA-4381-B3BC-422033169060}"/>
              </a:ext>
            </a:extLst>
          </p:cNvPr>
          <p:cNvSpPr txBox="1"/>
          <p:nvPr/>
        </p:nvSpPr>
        <p:spPr>
          <a:xfrm>
            <a:off x="754537" y="460753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Lorem ipsum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DD7011-B173-4D32-A1E2-5CC942F53453}"/>
              </a:ext>
            </a:extLst>
          </p:cNvPr>
          <p:cNvSpPr txBox="1"/>
          <p:nvPr/>
        </p:nvSpPr>
        <p:spPr>
          <a:xfrm>
            <a:off x="2998607" y="460753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Lorem ipsum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C19CEE-BE4D-4F08-AA62-AF8D823198D5}"/>
              </a:ext>
            </a:extLst>
          </p:cNvPr>
          <p:cNvSpPr txBox="1"/>
          <p:nvPr/>
        </p:nvSpPr>
        <p:spPr>
          <a:xfrm>
            <a:off x="5254538" y="460543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Lorem ipsum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81A0D-E03C-423A-909B-FE09B8B2AD54}"/>
              </a:ext>
            </a:extLst>
          </p:cNvPr>
          <p:cNvSpPr txBox="1"/>
          <p:nvPr/>
        </p:nvSpPr>
        <p:spPr>
          <a:xfrm>
            <a:off x="7510469" y="461053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Lorem ipsum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96BE4-7828-4154-A5B7-6D81509D0444}"/>
              </a:ext>
            </a:extLst>
          </p:cNvPr>
          <p:cNvSpPr txBox="1"/>
          <p:nvPr/>
        </p:nvSpPr>
        <p:spPr>
          <a:xfrm>
            <a:off x="9742678" y="459594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Lorem ipsum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7EE918-B8A6-41AE-904D-51C5D8DC2999}"/>
              </a:ext>
            </a:extLst>
          </p:cNvPr>
          <p:cNvSpPr txBox="1"/>
          <p:nvPr/>
        </p:nvSpPr>
        <p:spPr>
          <a:xfrm>
            <a:off x="545309" y="5000417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39305C-C345-4D79-9620-2F175D54F750}"/>
              </a:ext>
            </a:extLst>
          </p:cNvPr>
          <p:cNvSpPr txBox="1"/>
          <p:nvPr/>
        </p:nvSpPr>
        <p:spPr>
          <a:xfrm>
            <a:off x="2783991" y="5000417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4274-DE5A-4C0E-830B-468CB63A0C60}"/>
              </a:ext>
            </a:extLst>
          </p:cNvPr>
          <p:cNvSpPr txBox="1"/>
          <p:nvPr/>
        </p:nvSpPr>
        <p:spPr>
          <a:xfrm>
            <a:off x="5039922" y="5000417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C225EF-A2FB-4BF9-9A0A-5B195C620EAC}"/>
              </a:ext>
            </a:extLst>
          </p:cNvPr>
          <p:cNvSpPr txBox="1"/>
          <p:nvPr/>
        </p:nvSpPr>
        <p:spPr>
          <a:xfrm>
            <a:off x="7283994" y="5000417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2ACE1D-6272-4BDD-9B62-B22E32A55CE8}"/>
              </a:ext>
            </a:extLst>
          </p:cNvPr>
          <p:cNvSpPr txBox="1"/>
          <p:nvPr/>
        </p:nvSpPr>
        <p:spPr>
          <a:xfrm>
            <a:off x="9629923" y="5000417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791B51C-4525-4F16-8C55-3A4CE1367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372" y="4048026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17FDBF9-30F2-4CB9-9E34-899B0A7111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1304" y="4059276"/>
            <a:ext cx="360000" cy="36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47CB91C-A923-4D14-90F5-84EE65F40D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5372" y="4059276"/>
            <a:ext cx="360000" cy="36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95F469-99DE-4D9C-9C39-ED4770445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41304" y="4047433"/>
            <a:ext cx="360000" cy="36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54DA531-37B1-447C-AD7A-06E067123A8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85376" y="4059276"/>
            <a:ext cx="360000" cy="360000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E22F4EA-B4F1-F7F2-D1A2-2288CE171E8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AD19D-9CB2-426F-9EA1-C5AF1C6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F9F5DCA-2104-10E8-B09B-41EDF7351C0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0274B65-3FA0-A80B-A4B1-85D6DA400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34115"/>
              </p:ext>
            </p:extLst>
          </p:nvPr>
        </p:nvGraphicFramePr>
        <p:xfrm>
          <a:off x="828000" y="1825625"/>
          <a:ext cx="93837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497D1-9BB8-447F-8D8E-C2B4B7CD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4D37AC01-4CA0-4BB4-9AF0-A0269E6AC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667354"/>
              </p:ext>
            </p:extLst>
          </p:nvPr>
        </p:nvGraphicFramePr>
        <p:xfrm>
          <a:off x="548640" y="2235368"/>
          <a:ext cx="9022080" cy="3817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B60EF5-714E-AD8C-E561-FB9F402AE7A6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18249-7C54-4C66-AEFD-30C6AAAC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13C876-7D25-460F-8024-9F2A341B32EB}"/>
              </a:ext>
            </a:extLst>
          </p:cNvPr>
          <p:cNvSpPr/>
          <p:nvPr/>
        </p:nvSpPr>
        <p:spPr>
          <a:xfrm>
            <a:off x="148689" y="2368072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1E2BA81-A1FA-44EE-AB56-B6D1F4901D6D}"/>
              </a:ext>
            </a:extLst>
          </p:cNvPr>
          <p:cNvSpPr/>
          <p:nvPr/>
        </p:nvSpPr>
        <p:spPr>
          <a:xfrm>
            <a:off x="1215489" y="202677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68E45-AC9C-4EBA-821C-1E0C339A47A4}"/>
              </a:ext>
            </a:extLst>
          </p:cNvPr>
          <p:cNvSpPr txBox="1"/>
          <p:nvPr/>
        </p:nvSpPr>
        <p:spPr>
          <a:xfrm>
            <a:off x="1225015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898492-6A3E-4D7C-88AD-56B250DF7FC6}"/>
              </a:ext>
            </a:extLst>
          </p:cNvPr>
          <p:cNvSpPr/>
          <p:nvPr/>
        </p:nvSpPr>
        <p:spPr>
          <a:xfrm>
            <a:off x="3290626" y="2368072"/>
            <a:ext cx="2886075" cy="318055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A4D4F384-6759-4023-8B4B-6A4681744DB0}"/>
              </a:ext>
            </a:extLst>
          </p:cNvPr>
          <p:cNvSpPr txBox="1">
            <a:spLocks/>
          </p:cNvSpPr>
          <p:nvPr/>
        </p:nvSpPr>
        <p:spPr>
          <a:xfrm>
            <a:off x="3290625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DC4455E-8718-4673-80C8-CAF3D13036FD}"/>
              </a:ext>
            </a:extLst>
          </p:cNvPr>
          <p:cNvSpPr/>
          <p:nvPr/>
        </p:nvSpPr>
        <p:spPr>
          <a:xfrm>
            <a:off x="4357426" y="202677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B8C95-C644-453C-A937-A56836C7A798}"/>
              </a:ext>
            </a:extLst>
          </p:cNvPr>
          <p:cNvSpPr txBox="1"/>
          <p:nvPr/>
        </p:nvSpPr>
        <p:spPr>
          <a:xfrm>
            <a:off x="4366951" y="203744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2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63A674-A078-486F-912C-2559DE6603CA}"/>
              </a:ext>
            </a:extLst>
          </p:cNvPr>
          <p:cNvSpPr/>
          <p:nvPr/>
        </p:nvSpPr>
        <p:spPr>
          <a:xfrm>
            <a:off x="6432564" y="2371516"/>
            <a:ext cx="2886075" cy="3180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9C7D0A66-B720-4977-8914-7FDB0A8D9063}"/>
              </a:ext>
            </a:extLst>
          </p:cNvPr>
          <p:cNvSpPr txBox="1">
            <a:spLocks/>
          </p:cNvSpPr>
          <p:nvPr/>
        </p:nvSpPr>
        <p:spPr>
          <a:xfrm>
            <a:off x="6432563" y="2809665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92F9931-9348-4C35-9048-D83A114DB78D}"/>
              </a:ext>
            </a:extLst>
          </p:cNvPr>
          <p:cNvSpPr/>
          <p:nvPr/>
        </p:nvSpPr>
        <p:spPr>
          <a:xfrm>
            <a:off x="7499364" y="2030214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AB0ECA-463A-48AE-9EDA-F6D0DF2CAFB5}"/>
              </a:ext>
            </a:extLst>
          </p:cNvPr>
          <p:cNvSpPr txBox="1"/>
          <p:nvPr/>
        </p:nvSpPr>
        <p:spPr>
          <a:xfrm>
            <a:off x="7508889" y="204770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3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803A00FE-DE50-41A1-B9B4-76FEA7FBCE60}"/>
              </a:ext>
            </a:extLst>
          </p:cNvPr>
          <p:cNvSpPr txBox="1">
            <a:spLocks/>
          </p:cNvSpPr>
          <p:nvPr/>
        </p:nvSpPr>
        <p:spPr>
          <a:xfrm>
            <a:off x="174085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66B532D-BBF4-9A5A-4770-C357CAA4742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C5E85-3E26-427E-B6CD-FDA264C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BE6D1-09CC-40FF-AF11-152D594C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en-US" sz="2800" dirty="0"/>
              <a:t>Icons made by </a:t>
            </a:r>
            <a:r>
              <a:rPr lang="en-US" sz="2800" dirty="0">
                <a:hlinkClick r:id="rId3"/>
              </a:rPr>
              <a:t>Freepik</a:t>
            </a:r>
            <a:r>
              <a:rPr lang="en-US" sz="2800" dirty="0"/>
              <a:t> from </a:t>
            </a:r>
            <a:r>
              <a:rPr lang="en-US" sz="2800" dirty="0">
                <a:hlinkClick r:id="rId4"/>
              </a:rPr>
              <a:t>www.flaticon.com</a:t>
            </a:r>
            <a:endParaRPr lang="ru-RU" sz="2800" dirty="0"/>
          </a:p>
          <a:p>
            <a:r>
              <a:rPr lang="en-US" sz="2800" dirty="0">
                <a:hlinkClick r:id="rId5"/>
              </a:rPr>
              <a:t>Image by </a:t>
            </a:r>
            <a:r>
              <a:rPr lang="en-US" sz="2800" dirty="0" err="1">
                <a:hlinkClick r:id="rId5"/>
              </a:rPr>
              <a:t>evening_tao</a:t>
            </a:r>
            <a:r>
              <a:rPr lang="en-US" sz="2800" dirty="0"/>
              <a:t> on </a:t>
            </a:r>
            <a:r>
              <a:rPr lang="en-US" sz="2800" dirty="0" err="1"/>
              <a:t>Freepik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8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632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Business Center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center Presentation Template from free-slides.net</dc:title>
  <dc:creator>User Obstinate</dc:creator>
  <cp:lastModifiedBy>User Obstinate</cp:lastModifiedBy>
  <cp:revision>10</cp:revision>
  <dcterms:created xsi:type="dcterms:W3CDTF">2021-08-22T09:33:20Z</dcterms:created>
  <dcterms:modified xsi:type="dcterms:W3CDTF">2023-08-21T15:29:38Z</dcterms:modified>
</cp:coreProperties>
</file>