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58" r:id="rId6"/>
    <p:sldId id="266" r:id="rId7"/>
    <p:sldId id="264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1BB"/>
    <a:srgbClr val="007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6-420E-87D2-2306585DBB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6-420E-87D2-2306585DBB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56-420E-87D2-2306585DB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578128"/>
        <c:axId val="230579088"/>
      </c:barChart>
      <c:catAx>
        <c:axId val="23057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579088"/>
        <c:crosses val="autoZero"/>
        <c:auto val="1"/>
        <c:lblAlgn val="ctr"/>
        <c:lblOffset val="100"/>
        <c:noMultiLvlLbl val="0"/>
      </c:catAx>
      <c:valAx>
        <c:axId val="23057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57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1C078E-10F4-DF03-2E61-9666FC9024B5}"/>
              </a:ext>
            </a:extLst>
          </p:cNvPr>
          <p:cNvSpPr/>
          <p:nvPr userDrawn="1"/>
        </p:nvSpPr>
        <p:spPr>
          <a:xfrm>
            <a:off x="0" y="4487917"/>
            <a:ext cx="12192000" cy="1744717"/>
          </a:xfrm>
          <a:prstGeom prst="rect">
            <a:avLst/>
          </a:prstGeom>
          <a:solidFill>
            <a:srgbClr val="5091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8A5BD-F3E3-4A03-A003-9D63B710C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4403837"/>
            <a:ext cx="11379200" cy="1371054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2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C3B37D-6568-4C64-BFCF-70D6732F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85F413-180A-410E-94F2-BF5D7D5E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B98603-6EE0-42FD-A07A-FFECE42C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E1B61-6B95-4BD5-8A8D-1D38E044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D949E-00E3-4E89-BDBA-3FEE4D9B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0EA7D8-F2EA-4924-A23F-7DC5190A4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0787AF-BD7C-48AB-A66B-871CED0D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788B5-9088-4EE2-923A-0F8A8A4F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2B19A3-EB7D-4A88-8805-5E6C27AF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D1719-7033-4D9A-9FD6-5DBEEA69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CF4EE6-5B59-496F-9D4D-61B4B4862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385C1F-4137-489E-8BEA-D8770E305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97D53E-C5F2-419B-B7DE-B8FDEAA8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728815-9B6A-47ED-A1C6-758ED027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1465B1-5930-48A5-949C-78766C92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5384A-2762-4F3E-8806-B3A5C6F0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1E803A-2F86-42B3-8A99-5778A46F3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FCBE6-377D-45C4-B439-8BA847A3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1868BC-E866-4191-ADB2-04008F04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D40CB-055A-4876-8367-E24403B1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BD639C-F8D5-4C53-BDD5-46D714504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C63352-AA8D-4692-8689-35F8ACF46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F3408F-67D7-410B-8DC0-BC1D187E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6EB4D-4E1A-43CD-AECA-1F260BD2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ED966-1029-4BE5-A6D1-395C76E1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35" y="375112"/>
            <a:ext cx="5625000" cy="668887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8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9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EB28-B214-4A65-9CFF-3052859A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234" y="365125"/>
            <a:ext cx="908356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5D21D-D4A9-4E80-B2E0-92287274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234" y="2005011"/>
            <a:ext cx="9083566" cy="41719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7B320-58C3-4DBF-A296-EBEC8578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FA83A8-4039-4938-97D2-6B80C63A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DD809-D4AD-4728-97EC-7028906F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облако, небо, строительство, архитектура&#10;&#10;Автоматически созданное описание">
            <a:extLst>
              <a:ext uri="{FF2B5EF4-FFF2-40B4-BE49-F238E27FC236}">
                <a16:creationId xmlns:a16="http://schemas.microsoft.com/office/drawing/2014/main" id="{0EB1FC0A-A2BC-6115-F09B-0CD3C5B21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9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EB28-B214-4A65-9CFF-3052859A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5D21D-D4A9-4E80-B2E0-92287274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1"/>
            <a:ext cx="10515600" cy="41719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7B320-58C3-4DBF-A296-EBEC8578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FA83A8-4039-4938-97D2-6B80C63A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DD809-D4AD-4728-97EC-7028906F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5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E8277-7A9E-42D5-8116-5A6B10D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D397DC-F0AA-4929-B157-144B33082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51BF0-D7FD-4055-9ED0-D1116661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6E0C6-626F-4D9A-938C-70599D2F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D1FD2-9FAD-499F-86DC-06718595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EC5A4-3B24-4F1C-B28C-39C4C7F9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7AE0C-FF0D-4332-B49E-3B6B79ECF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BCDFB5-C2F3-4AC2-9052-24058850C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1159F2-B661-4598-8FF8-5D4A47C5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1E864-CAF8-4B65-B946-E2A52EA0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9CAB32-FCC0-4040-964B-9EAAAB16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AEEB1-002A-4FCE-89FE-4A08B3CB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82A806-4929-4C56-86D0-6BB4C828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3604A8-E615-45F1-A383-70A0DBC8D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4915D5-08FE-4498-B2C9-E11D90889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61C468-33C0-4A89-9E00-758987B02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9DA2D8-F498-4A02-84FB-4A29C26D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2AB6F8-5F7A-4277-9249-A2B12CD3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C17D11-7E3E-4EA5-9D51-3CAD8A1C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BBE04-3D4C-49C5-8433-7657C543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B70D68-1350-43C2-BFF0-87BC3FAA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F355E9-67BC-4E51-B9C5-CCC1DECD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1667EB-355F-4E9A-8183-FDFE498C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C446B-51D6-40B2-9473-B57A997B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7C6C79-DA40-490C-9CA8-7AC21CF12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4322C-FE74-4650-B1D4-D03FDB859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2C6A-F64F-4522-97CB-98D824B97E1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0ED1B-540E-4DE7-8E5E-DCCFE0F34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F205E-BA47-48C8-88BF-B84A32F99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reepik.com/free-photo/modern-office-building-low-angle-view-skyscrapers-city-singapore-modern-office-building-low-angle-view-skyscrapers-city-singapore_8472908.htm#query=buisness%20center&amp;position=7&amp;from_view=search&amp;track=ais" TargetMode="External"/><Relationship Id="rId4" Type="http://schemas.openxmlformats.org/officeDocument/2006/relationships/hyperlink" Target="http://www.flatico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E3003-C145-48A7-A124-4A080A6F2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61492"/>
            <a:ext cx="12192000" cy="1371054"/>
          </a:xfrm>
        </p:spPr>
        <p:txBody>
          <a:bodyPr>
            <a:normAutofit/>
          </a:bodyPr>
          <a:lstStyle/>
          <a:p>
            <a:r>
              <a:rPr lang="en-US" sz="8800" dirty="0"/>
              <a:t>Business Center Building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4741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87845-4477-4DE0-A408-BFF3DA64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730E30-2056-492A-92A4-54929C58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Free Presentation templates from</a:t>
            </a:r>
            <a:r>
              <a:rPr lang="ru-RU" sz="2800" dirty="0"/>
              <a:t>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dirty="0"/>
          </a:p>
          <a:p>
            <a:r>
              <a:rPr lang="en-US" sz="2800" dirty="0"/>
              <a:t>Icons made by </a:t>
            </a:r>
            <a:r>
              <a:rPr lang="en-US" sz="2800" dirty="0">
                <a:hlinkClick r:id="rId3"/>
              </a:rPr>
              <a:t>Freepik</a:t>
            </a:r>
            <a:r>
              <a:rPr lang="en-US" sz="2800" dirty="0"/>
              <a:t> from </a:t>
            </a:r>
            <a:r>
              <a:rPr lang="en-US" sz="2800" dirty="0">
                <a:hlinkClick r:id="rId4"/>
              </a:rPr>
              <a:t>www.flaticon.com</a:t>
            </a:r>
            <a:endParaRPr lang="en-US" sz="2800" dirty="0"/>
          </a:p>
          <a:p>
            <a:r>
              <a:rPr lang="en-US" sz="2800" dirty="0">
                <a:hlinkClick r:id="rId5"/>
              </a:rPr>
              <a:t>Image by </a:t>
            </a:r>
            <a:r>
              <a:rPr lang="en-US" sz="2800" dirty="0" err="1">
                <a:hlinkClick r:id="rId5"/>
              </a:rPr>
              <a:t>diana.grytsku</a:t>
            </a:r>
            <a:r>
              <a:rPr lang="en-US" sz="2800" dirty="0"/>
              <a:t> on </a:t>
            </a:r>
            <a:r>
              <a:rPr lang="en-US" sz="2800" dirty="0" err="1"/>
              <a:t>Freepik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01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66896-7323-4847-9035-88A25AF9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233" y="365125"/>
            <a:ext cx="9784917" cy="1325563"/>
          </a:xfrm>
        </p:spPr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C8D10174-D3AE-463D-A744-2E3D58D67051}"/>
              </a:ext>
            </a:extLst>
          </p:cNvPr>
          <p:cNvSpPr txBox="1">
            <a:spLocks/>
          </p:cNvSpPr>
          <p:nvPr/>
        </p:nvSpPr>
        <p:spPr>
          <a:xfrm>
            <a:off x="2506905" y="2572676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accent4"/>
                </a:solidFill>
              </a:rPr>
              <a:t>987 654 321</a:t>
            </a:r>
          </a:p>
        </p:txBody>
      </p:sp>
    </p:spTree>
    <p:extLst>
      <p:ext uri="{BB962C8B-B14F-4D97-AF65-F5344CB8AC3E}">
        <p14:creationId xmlns:p14="http://schemas.microsoft.com/office/powerpoint/2010/main" val="14567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5B92C2-974F-4A6E-AEC7-7D1A5280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234" y="365125"/>
            <a:ext cx="9794248" cy="1325563"/>
          </a:xfrm>
        </p:spPr>
        <p:txBody>
          <a:bodyPr/>
          <a:lstStyle/>
          <a:p>
            <a:r>
              <a:rPr lang="da-DK" b="1" dirty="0"/>
              <a:t>Lorem ipsum dolor sit amet</a:t>
            </a:r>
            <a:endParaRPr lang="ru-RU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929B2E-9596-4642-A165-08244C4B4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9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F6883-43F5-4811-B9C1-620956BE4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234" y="365125"/>
            <a:ext cx="9921766" cy="1325563"/>
          </a:xfrm>
        </p:spPr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1983812" y="2425964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5AD576C-48AD-456D-BD0D-B1A26F95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811" y="2864113"/>
            <a:ext cx="2809876" cy="2667001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3050612" y="2084662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3B142-9B01-4038-8543-0C7F7EB6B209}"/>
              </a:ext>
            </a:extLst>
          </p:cNvPr>
          <p:cNvSpPr txBox="1"/>
          <p:nvPr/>
        </p:nvSpPr>
        <p:spPr>
          <a:xfrm>
            <a:off x="3050613" y="208082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5569324" y="2425964"/>
            <a:ext cx="2886075" cy="318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144A70A-63F9-4689-8F13-3D4FE09C4D10}"/>
              </a:ext>
            </a:extLst>
          </p:cNvPr>
          <p:cNvSpPr txBox="1">
            <a:spLocks/>
          </p:cNvSpPr>
          <p:nvPr/>
        </p:nvSpPr>
        <p:spPr>
          <a:xfrm>
            <a:off x="5569323" y="2864113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6636124" y="2084662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73F81-0ACE-4D26-9C16-86A0CA6B2E55}"/>
              </a:ext>
            </a:extLst>
          </p:cNvPr>
          <p:cNvSpPr txBox="1"/>
          <p:nvPr/>
        </p:nvSpPr>
        <p:spPr>
          <a:xfrm>
            <a:off x="6655174" y="208043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2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9154836" y="2425964"/>
            <a:ext cx="2886075" cy="3180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2F36C7A-91BA-4A85-845A-5BC6D14DFDA1}"/>
              </a:ext>
            </a:extLst>
          </p:cNvPr>
          <p:cNvSpPr txBox="1">
            <a:spLocks/>
          </p:cNvSpPr>
          <p:nvPr/>
        </p:nvSpPr>
        <p:spPr>
          <a:xfrm>
            <a:off x="9154835" y="2864113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EBC25F9-686A-4B24-A275-9BE6E7C9CBCD}"/>
              </a:ext>
            </a:extLst>
          </p:cNvPr>
          <p:cNvSpPr/>
          <p:nvPr/>
        </p:nvSpPr>
        <p:spPr>
          <a:xfrm>
            <a:off x="10221636" y="2084662"/>
            <a:ext cx="733425" cy="7334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C392F-F0F4-4ACB-A9D7-20334202F3FC}"/>
              </a:ext>
            </a:extLst>
          </p:cNvPr>
          <p:cNvSpPr txBox="1"/>
          <p:nvPr/>
        </p:nvSpPr>
        <p:spPr>
          <a:xfrm>
            <a:off x="10240685" y="209743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3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022BBACA-9BC7-7C13-7A04-2DA2E05A94B5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FF8221F-DC73-4027-9090-5E35928F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233" y="365125"/>
            <a:ext cx="9719603" cy="1325563"/>
          </a:xfrm>
        </p:spPr>
        <p:txBody>
          <a:bodyPr>
            <a:normAutofit/>
          </a:bodyPr>
          <a:lstStyle/>
          <a:p>
            <a:r>
              <a:rPr lang="da-DK" sz="4400" dirty="0"/>
              <a:t>Lorem ipsum dolor sit amet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A6373F6-2677-4FBA-B325-66FDEF29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234" y="1690688"/>
            <a:ext cx="4445876" cy="41719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BF77033D-07FC-4029-87CB-33C1EE3F1622}"/>
              </a:ext>
            </a:extLst>
          </p:cNvPr>
          <p:cNvSpPr txBox="1">
            <a:spLocks/>
          </p:cNvSpPr>
          <p:nvPr/>
        </p:nvSpPr>
        <p:spPr>
          <a:xfrm>
            <a:off x="7212078" y="1690688"/>
            <a:ext cx="4712151" cy="4529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8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83E2C-FE40-E32D-8902-3B0979B9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233" y="365125"/>
            <a:ext cx="9747595" cy="1325563"/>
          </a:xfrm>
        </p:spPr>
        <p:txBody>
          <a:bodyPr>
            <a:normAutofit/>
          </a:bodyPr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7852CC5-E8AD-B67F-46C9-9AF18FC5E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304482"/>
              </p:ext>
            </p:extLst>
          </p:nvPr>
        </p:nvGraphicFramePr>
        <p:xfrm>
          <a:off x="2270125" y="2005013"/>
          <a:ext cx="9083675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4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F2556-972A-4761-B704-436171A0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233" y="365125"/>
            <a:ext cx="9812909" cy="1325563"/>
          </a:xfrm>
        </p:spPr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89090EB5-F5CD-4A5A-998E-7492D7817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450599"/>
              </p:ext>
            </p:extLst>
          </p:nvPr>
        </p:nvGraphicFramePr>
        <p:xfrm>
          <a:off x="2490952" y="2177310"/>
          <a:ext cx="8862848" cy="358213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15712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215712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215712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215712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117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117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9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4A13A-EDA1-72A2-A097-E3D9250D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8959" cy="1325563"/>
          </a:xfrm>
        </p:spPr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2110F7-E6D6-D462-2008-077CEA6F18FC}"/>
              </a:ext>
            </a:extLst>
          </p:cNvPr>
          <p:cNvSpPr/>
          <p:nvPr/>
        </p:nvSpPr>
        <p:spPr>
          <a:xfrm>
            <a:off x="1596000" y="3802932"/>
            <a:ext cx="9090000" cy="1575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3C5FE05-E2F9-A269-539E-A68BADF07903}"/>
              </a:ext>
            </a:extLst>
          </p:cNvPr>
          <p:cNvSpPr/>
          <p:nvPr/>
        </p:nvSpPr>
        <p:spPr>
          <a:xfrm>
            <a:off x="5848500" y="3622932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3CDFFCE-277B-EBCA-240D-1E1A64012BF4}"/>
              </a:ext>
            </a:extLst>
          </p:cNvPr>
          <p:cNvSpPr/>
          <p:nvPr/>
        </p:nvSpPr>
        <p:spPr>
          <a:xfrm>
            <a:off x="8098500" y="3622932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5A187DB-0407-7713-F3A5-884E22DB3004}"/>
              </a:ext>
            </a:extLst>
          </p:cNvPr>
          <p:cNvSpPr/>
          <p:nvPr/>
        </p:nvSpPr>
        <p:spPr>
          <a:xfrm>
            <a:off x="3598500" y="3622932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81661-8C8D-470E-5343-61C87C6C51B0}"/>
              </a:ext>
            </a:extLst>
          </p:cNvPr>
          <p:cNvSpPr/>
          <p:nvPr/>
        </p:nvSpPr>
        <p:spPr>
          <a:xfrm>
            <a:off x="1348500" y="3622932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59A89CA-D853-61E6-17AE-7D6435DC74AF}"/>
              </a:ext>
            </a:extLst>
          </p:cNvPr>
          <p:cNvSpPr/>
          <p:nvPr/>
        </p:nvSpPr>
        <p:spPr>
          <a:xfrm>
            <a:off x="10348500" y="3622932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>
            <a:extLst>
              <a:ext uri="{FF2B5EF4-FFF2-40B4-BE49-F238E27FC236}">
                <a16:creationId xmlns:a16="http://schemas.microsoft.com/office/drawing/2014/main" id="{E4220013-959C-4E0E-28A5-93D2160FECED}"/>
              </a:ext>
            </a:extLst>
          </p:cNvPr>
          <p:cNvSpPr/>
          <p:nvPr/>
        </p:nvSpPr>
        <p:spPr>
          <a:xfrm rot="8092213">
            <a:off x="5466001" y="1612336"/>
            <a:ext cx="1260000" cy="1260000"/>
          </a:xfrm>
          <a:prstGeom prst="teardrop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>
            <a:extLst>
              <a:ext uri="{FF2B5EF4-FFF2-40B4-BE49-F238E27FC236}">
                <a16:creationId xmlns:a16="http://schemas.microsoft.com/office/drawing/2014/main" id="{E7122B79-D3B7-FA65-0360-85E7A939A5B1}"/>
              </a:ext>
            </a:extLst>
          </p:cNvPr>
          <p:cNvSpPr/>
          <p:nvPr/>
        </p:nvSpPr>
        <p:spPr>
          <a:xfrm rot="8092213">
            <a:off x="965999" y="1612338"/>
            <a:ext cx="1260000" cy="1260000"/>
          </a:xfrm>
          <a:prstGeom prst="teardrop">
            <a:avLst/>
          </a:prstGeom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>
            <a:extLst>
              <a:ext uri="{FF2B5EF4-FFF2-40B4-BE49-F238E27FC236}">
                <a16:creationId xmlns:a16="http://schemas.microsoft.com/office/drawing/2014/main" id="{45C1CA79-2093-1CB6-82DE-03E3077D2D5C}"/>
              </a:ext>
            </a:extLst>
          </p:cNvPr>
          <p:cNvSpPr/>
          <p:nvPr/>
        </p:nvSpPr>
        <p:spPr>
          <a:xfrm rot="8092213">
            <a:off x="3221930" y="1599588"/>
            <a:ext cx="1260000" cy="126000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>
            <a:extLst>
              <a:ext uri="{FF2B5EF4-FFF2-40B4-BE49-F238E27FC236}">
                <a16:creationId xmlns:a16="http://schemas.microsoft.com/office/drawing/2014/main" id="{2E9AFD39-F374-3F0A-C2D8-4297C0F7FA9F}"/>
              </a:ext>
            </a:extLst>
          </p:cNvPr>
          <p:cNvSpPr/>
          <p:nvPr/>
        </p:nvSpPr>
        <p:spPr>
          <a:xfrm rot="8092213">
            <a:off x="7710071" y="1599588"/>
            <a:ext cx="1260000" cy="1260000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>
            <a:extLst>
              <a:ext uri="{FF2B5EF4-FFF2-40B4-BE49-F238E27FC236}">
                <a16:creationId xmlns:a16="http://schemas.microsoft.com/office/drawing/2014/main" id="{DFADDE63-0EAF-3933-6EF2-9C52788BE5DA}"/>
              </a:ext>
            </a:extLst>
          </p:cNvPr>
          <p:cNvSpPr/>
          <p:nvPr/>
        </p:nvSpPr>
        <p:spPr>
          <a:xfrm rot="8092213">
            <a:off x="9954140" y="1608633"/>
            <a:ext cx="1260000" cy="1260000"/>
          </a:xfrm>
          <a:prstGeom prst="teardrop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8F465-1F4C-4BB3-8680-DED5D935FF75}"/>
              </a:ext>
            </a:extLst>
          </p:cNvPr>
          <p:cNvSpPr txBox="1"/>
          <p:nvPr/>
        </p:nvSpPr>
        <p:spPr>
          <a:xfrm>
            <a:off x="1138183" y="1967978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E62E1E-79B4-E702-01CA-44C73D34403F}"/>
              </a:ext>
            </a:extLst>
          </p:cNvPr>
          <p:cNvSpPr txBox="1"/>
          <p:nvPr/>
        </p:nvSpPr>
        <p:spPr>
          <a:xfrm>
            <a:off x="5683182" y="1977023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8A28A1-3ECE-5350-298F-20341A76460D}"/>
              </a:ext>
            </a:extLst>
          </p:cNvPr>
          <p:cNvSpPr txBox="1"/>
          <p:nvPr/>
        </p:nvSpPr>
        <p:spPr>
          <a:xfrm>
            <a:off x="7888183" y="1977023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BE0758-5DC9-7987-F6A1-F3B4657710D1}"/>
              </a:ext>
            </a:extLst>
          </p:cNvPr>
          <p:cNvSpPr txBox="1"/>
          <p:nvPr/>
        </p:nvSpPr>
        <p:spPr>
          <a:xfrm>
            <a:off x="10138182" y="1967978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CA5A95-8938-D3C0-EAFC-70F9A4CBFEDE}"/>
              </a:ext>
            </a:extLst>
          </p:cNvPr>
          <p:cNvSpPr txBox="1"/>
          <p:nvPr/>
        </p:nvSpPr>
        <p:spPr>
          <a:xfrm>
            <a:off x="3382252" y="197843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B3CA2F-76AD-C98D-7E5D-DA3A28F93244}"/>
              </a:ext>
            </a:extLst>
          </p:cNvPr>
          <p:cNvSpPr txBox="1"/>
          <p:nvPr/>
        </p:nvSpPr>
        <p:spPr>
          <a:xfrm>
            <a:off x="885163" y="4249941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Lorem ipsum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24C042-414F-7F72-1933-C27C70878ABB}"/>
              </a:ext>
            </a:extLst>
          </p:cNvPr>
          <p:cNvSpPr txBox="1"/>
          <p:nvPr/>
        </p:nvSpPr>
        <p:spPr>
          <a:xfrm>
            <a:off x="3129233" y="4249941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Lorem ipsum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C1292-135E-57CC-3239-EBC41E69C042}"/>
              </a:ext>
            </a:extLst>
          </p:cNvPr>
          <p:cNvSpPr txBox="1"/>
          <p:nvPr/>
        </p:nvSpPr>
        <p:spPr>
          <a:xfrm>
            <a:off x="5385164" y="4247841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Lorem ipsum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309768-347F-7095-BAF9-A792975BEC63}"/>
              </a:ext>
            </a:extLst>
          </p:cNvPr>
          <p:cNvSpPr txBox="1"/>
          <p:nvPr/>
        </p:nvSpPr>
        <p:spPr>
          <a:xfrm>
            <a:off x="7641095" y="4252941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</a:rPr>
              <a:t>Lorem ipsum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2C068B-F6F9-21D2-B3F5-6B0D5DD200EC}"/>
              </a:ext>
            </a:extLst>
          </p:cNvPr>
          <p:cNvSpPr txBox="1"/>
          <p:nvPr/>
        </p:nvSpPr>
        <p:spPr>
          <a:xfrm>
            <a:off x="9873304" y="4238355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/>
                </a:solidFill>
              </a:rPr>
              <a:t>Lorem ipsum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3B835E-78E6-4AD8-FAF1-0B7AE21DBDA5}"/>
              </a:ext>
            </a:extLst>
          </p:cNvPr>
          <p:cNvSpPr txBox="1"/>
          <p:nvPr/>
        </p:nvSpPr>
        <p:spPr>
          <a:xfrm>
            <a:off x="675935" y="4642823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47D4DA-151A-F956-7F3A-0BB4CEA8EDFC}"/>
              </a:ext>
            </a:extLst>
          </p:cNvPr>
          <p:cNvSpPr txBox="1"/>
          <p:nvPr/>
        </p:nvSpPr>
        <p:spPr>
          <a:xfrm>
            <a:off x="2914617" y="4642823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45AE23-AF8B-956A-D5BE-9843AC2728C0}"/>
              </a:ext>
            </a:extLst>
          </p:cNvPr>
          <p:cNvSpPr txBox="1"/>
          <p:nvPr/>
        </p:nvSpPr>
        <p:spPr>
          <a:xfrm>
            <a:off x="5170548" y="4642823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D1AF7E-2FA5-F131-4E94-E3ABE354D6BF}"/>
              </a:ext>
            </a:extLst>
          </p:cNvPr>
          <p:cNvSpPr txBox="1"/>
          <p:nvPr/>
        </p:nvSpPr>
        <p:spPr>
          <a:xfrm>
            <a:off x="7414620" y="4642823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AECC66-769A-AD94-590C-D47279CCCD5A}"/>
              </a:ext>
            </a:extLst>
          </p:cNvPr>
          <p:cNvSpPr txBox="1"/>
          <p:nvPr/>
        </p:nvSpPr>
        <p:spPr>
          <a:xfrm>
            <a:off x="9760549" y="4642823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9A203CF-863A-CCA4-3004-77E8047A7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5998" y="3690432"/>
            <a:ext cx="360000" cy="36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64387BD-A462-D7CD-B020-206838851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71930" y="3701682"/>
            <a:ext cx="360000" cy="3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6B8D0B9-F496-907C-BA14-CF27001FFC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915998" y="3701682"/>
            <a:ext cx="360000" cy="36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69BD1FC-9697-F4C5-D83B-8CA324EB73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71930" y="3689839"/>
            <a:ext cx="360000" cy="36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BD56194-F69A-24FE-6405-1A23A7FA78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416002" y="370168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1952C0-E96C-4A69-A3E3-15B3F1622B6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07A8E2C6-A814-45AF-B2BA-FDA725A73C95}"/>
              </a:ext>
            </a:extLst>
          </p:cNvPr>
          <p:cNvSpPr txBox="1">
            <a:spLocks/>
          </p:cNvSpPr>
          <p:nvPr/>
        </p:nvSpPr>
        <p:spPr>
          <a:xfrm>
            <a:off x="-227045" y="1323975"/>
            <a:ext cx="6180934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bg1"/>
                </a:solidFill>
              </a:rPr>
              <a:t>THANK YOU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38EB63-280B-4390-BDA8-D0232360EC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358" y="4740252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E805C4-9558-4DE8-B8BA-334C703A0A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35358" y="4736181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5107F3-AF8A-43FE-BD4A-DDB0B77D1B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035358" y="473618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B9A577-5F3E-4223-874C-036D56A94C0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35358" y="4736181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842E77C5-7360-4346-8D91-13F3BAA1F06D}"/>
              </a:ext>
            </a:extLst>
          </p:cNvPr>
          <p:cNvSpPr txBox="1">
            <a:spLocks/>
          </p:cNvSpPr>
          <p:nvPr/>
        </p:nvSpPr>
        <p:spPr>
          <a:xfrm>
            <a:off x="1066800" y="2752347"/>
            <a:ext cx="3873500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, sed do </a:t>
            </a:r>
            <a:r>
              <a:rPr lang="en-US" sz="1600" dirty="0" err="1">
                <a:solidFill>
                  <a:schemeClr val="bg1"/>
                </a:solidFill>
              </a:rPr>
              <a:t>eiusmod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tempor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incididunt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labore</a:t>
            </a:r>
            <a:r>
              <a:rPr lang="en-US" sz="1600" dirty="0">
                <a:solidFill>
                  <a:schemeClr val="bg1"/>
                </a:solidFill>
              </a:rPr>
              <a:t> et dolore magna </a:t>
            </a:r>
            <a:r>
              <a:rPr lang="en-US" sz="1600" dirty="0" err="1">
                <a:solidFill>
                  <a:schemeClr val="bg1"/>
                </a:solidFill>
              </a:rPr>
              <a:t>aliqua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Ut </a:t>
            </a:r>
            <a:r>
              <a:rPr lang="en-US" sz="1600" dirty="0" err="1">
                <a:solidFill>
                  <a:schemeClr val="bg1"/>
                </a:solidFill>
              </a:rPr>
              <a:t>enim</a:t>
            </a:r>
            <a:r>
              <a:rPr lang="en-US" sz="1600" dirty="0">
                <a:solidFill>
                  <a:schemeClr val="bg1"/>
                </a:solidFill>
              </a:rPr>
              <a:t> ad minim </a:t>
            </a:r>
            <a:r>
              <a:rPr lang="en-US" sz="1600" dirty="0" err="1">
                <a:solidFill>
                  <a:schemeClr val="bg1"/>
                </a:solidFill>
              </a:rPr>
              <a:t>veniam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quis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nostrud</a:t>
            </a:r>
            <a:r>
              <a:rPr lang="en-US" sz="1600" dirty="0">
                <a:solidFill>
                  <a:schemeClr val="bg1"/>
                </a:solidFill>
              </a:rPr>
              <a:t> exercitation </a:t>
            </a:r>
            <a:r>
              <a:rPr lang="en-US" sz="1600" dirty="0" err="1">
                <a:solidFill>
                  <a:schemeClr val="bg1"/>
                </a:solidFill>
              </a:rPr>
              <a:t>ullamco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laboris</a:t>
            </a:r>
            <a:r>
              <a:rPr lang="en-US" sz="1600" dirty="0">
                <a:solidFill>
                  <a:schemeClr val="bg1"/>
                </a:solidFill>
              </a:rPr>
              <a:t> nisi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aliquip</a:t>
            </a:r>
            <a:r>
              <a:rPr lang="en-US" sz="1600" dirty="0">
                <a:solidFill>
                  <a:schemeClr val="bg1"/>
                </a:solidFill>
              </a:rPr>
              <a:t> ex </a:t>
            </a:r>
            <a:r>
              <a:rPr lang="en-US" sz="1600" dirty="0" err="1">
                <a:solidFill>
                  <a:schemeClr val="bg1"/>
                </a:solidFill>
              </a:rPr>
              <a:t>ea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commodo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consequat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655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Business Center Building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Center Building Presentation Template from free-slides.net</dc:title>
  <dc:creator>User Obstinate</dc:creator>
  <cp:lastModifiedBy>User Obstinate</cp:lastModifiedBy>
  <cp:revision>15</cp:revision>
  <dcterms:created xsi:type="dcterms:W3CDTF">2021-05-05T06:53:09Z</dcterms:created>
  <dcterms:modified xsi:type="dcterms:W3CDTF">2023-08-21T15:30:06Z</dcterms:modified>
</cp:coreProperties>
</file>