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5" r:id="rId4"/>
    <p:sldId id="257" r:id="rId5"/>
    <p:sldId id="262" r:id="rId6"/>
    <p:sldId id="263" r:id="rId7"/>
    <p:sldId id="258" r:id="rId8"/>
    <p:sldId id="264" r:id="rId9"/>
    <p:sldId id="260" r:id="rId10"/>
    <p:sldId id="261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B6C6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FD0F851-EC5A-4D38-B0AD-8093EC10F338}" styleName="Светлый стиль 1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C083E6E3-FA7D-4D7B-A595-EF9225AFEA82}" styleName="Светлый стиль 1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66" d="100"/>
          <a:sy n="66" d="100"/>
        </p:scale>
        <p:origin x="1210" y="41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5">
                <a:tint val="65000"/>
              </a:schemeClr>
            </a:solidFill>
            <a:ln>
              <a:noFill/>
            </a:ln>
            <a:effectLst/>
            <a:sp3d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F65-48F8-BEC6-5672564A6EFC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  <a:sp3d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F65-48F8-BEC6-5672564A6EFC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chemeClr val="accent5">
                <a:shade val="65000"/>
              </a:schemeClr>
            </a:solidFill>
            <a:ln>
              <a:noFill/>
            </a:ln>
            <a:effectLst/>
            <a:sp3d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F65-48F8-BEC6-5672564A6EF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234021615"/>
        <c:axId val="1234022095"/>
        <c:axId val="0"/>
      </c:bar3DChart>
      <c:catAx>
        <c:axId val="123402161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234022095"/>
        <c:crosses val="autoZero"/>
        <c:auto val="1"/>
        <c:lblAlgn val="ctr"/>
        <c:lblOffset val="100"/>
        <c:noMultiLvlLbl val="0"/>
      </c:catAx>
      <c:valAx>
        <c:axId val="123402209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23402161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Reversed" id="25">
  <a:schemeClr val="accent5"/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632B169C-4908-F897-9894-5EC7729443B8}"/>
              </a:ext>
            </a:extLst>
          </p:cNvPr>
          <p:cNvSpPr/>
          <p:nvPr userDrawn="1"/>
        </p:nvSpPr>
        <p:spPr>
          <a:xfrm>
            <a:off x="5416952" y="370004"/>
            <a:ext cx="6775048" cy="2479876"/>
          </a:xfrm>
          <a:prstGeom prst="rect">
            <a:avLst/>
          </a:prstGeom>
          <a:solidFill>
            <a:srgbClr val="6B6C6E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1E797F5-CD76-4057-A6E5-1CC02F2928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55410" y="-442595"/>
            <a:ext cx="6636590" cy="2387600"/>
          </a:xfrm>
        </p:spPr>
        <p:txBody>
          <a:bodyPr anchor="b"/>
          <a:lstStyle>
            <a:lvl1pPr algn="ctr">
              <a:defRPr sz="60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A6EF81A-E959-49E0-B655-B587E49FD1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55410" y="2006717"/>
            <a:ext cx="663659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ru-RU" dirty="0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8B30A0E-9D45-4D70-9DD6-672CCB617C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75350-27F6-4953-8586-1F794BECCB96}" type="datetimeFigureOut">
              <a:rPr lang="ru-RU" smtClean="0"/>
              <a:t>08.08.2023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389BC8E-01D5-4E35-836A-3175840C30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8BA9238-4C51-4FCC-8642-D34174D6BD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4B3A1-78F6-4659-A303-F1217D5A45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2540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D51DE0B-C0B4-4220-B503-892574B958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981F1318-C96F-4A60-9F85-806DA0FA1D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endParaRPr lang="ru-RU" dirty="0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A538BA7-32F1-418E-8C3F-A14B93F2A7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75350-27F6-4953-8586-1F794BECCB96}" type="datetimeFigureOut">
              <a:rPr lang="ru-RU" smtClean="0"/>
              <a:t>08.08.2023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74546C7-7877-4BC9-BFEC-151357B837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87B40D2-5C1F-4653-AE5E-465E654363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4B3A1-78F6-4659-A303-F1217D5A45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88028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F87760A5-5E8A-4265-92E5-B36FE9C8C6E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endParaRPr lang="ru-RU" dirty="0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47585DB6-5949-44BC-9E48-1CEC580B45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endParaRPr lang="ru-RU" dirty="0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1B626B2-C716-4950-A881-0DA5C4A9CC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75350-27F6-4953-8586-1F794BECCB96}" type="datetimeFigureOut">
              <a:rPr lang="ru-RU" smtClean="0"/>
              <a:t>08.08.2023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2E8D2BE-FBBC-4151-8BB7-C238C7DB2D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DFCB2A6-BB44-4E55-A720-10A4684CF8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4B3A1-78F6-4659-A303-F1217D5A45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1129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F130C65-EB50-4D7B-87CE-A6168C1F8B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8560" y="365125"/>
            <a:ext cx="8254538" cy="1325563"/>
          </a:xfrm>
        </p:spPr>
        <p:txBody>
          <a:bodyPr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8D5FECB-7636-4EC4-875F-0433620722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18560" y="1825625"/>
            <a:ext cx="8254538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ru-RU" dirty="0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D51595B-4CCF-4402-BA02-FFB9DC5CF6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75350-27F6-4953-8586-1F794BECCB96}" type="datetimeFigureOut">
              <a:rPr lang="ru-RU" smtClean="0"/>
              <a:t>08.08.2023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F93324D-DF92-4EB8-B671-8C63CE4746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675747D-4173-4769-A620-C1625721A5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4B3A1-78F6-4659-A303-F1217D5A45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41941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E71943A-EE33-4A66-BC2D-C6A3B75799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  <a:endParaRPr lang="ru-RU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94E8956-0E6C-4177-9DF3-7E99073E13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D059DE5-4F46-48BC-B609-A4548327D2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75350-27F6-4953-8586-1F794BECCB96}" type="datetimeFigureOut">
              <a:rPr lang="ru-RU" smtClean="0"/>
              <a:t>08.08.2023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8218827-C87F-4108-9B37-4050DDC37D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AD40834-72FF-47CE-A594-F26F29B903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4B3A1-78F6-4659-A303-F1217D5A45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1528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31546B7-E5F1-40D6-828E-D2D4838394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C63EC85-0600-432F-A8FC-82A80EC32D6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ru-RU" dirty="0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04D7FCAB-9741-4B68-855B-6CD41C932A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ru-RU" dirty="0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653F9A4-EF2C-4FCF-B818-DF76FB5497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75350-27F6-4953-8586-1F794BECCB96}" type="datetimeFigureOut">
              <a:rPr lang="ru-RU" smtClean="0"/>
              <a:t>08.08.2023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7720076-A0A8-4D67-AF19-1CE1F1DAAB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9C85AD9-9C58-4BDB-AF0E-0C9619C653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4B3A1-78F6-4659-A303-F1217D5A45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1950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884AFC3-E6DA-4505-B7C2-D621D5900D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ru-RU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3BF5B54-A1B4-41AC-BCE9-516F35ADE5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BC691E00-EBE8-4E6E-9654-EB5CC7C2A6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ru-RU" dirty="0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C462E91D-D987-4914-8026-D1B8D126090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CB59617E-ECB4-4758-AE90-F24E292F1C8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ru-RU" dirty="0"/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95007DBF-9880-4DE8-AC9C-55D009F3ED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75350-27F6-4953-8586-1F794BECCB96}" type="datetimeFigureOut">
              <a:rPr lang="ru-RU" smtClean="0"/>
              <a:t>08.08.2023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C879FC1F-959C-4A21-820D-0BBBDEB93C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97443CA7-4BF2-4F0F-B640-44704E6692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4B3A1-78F6-4659-A303-F1217D5A45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0651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2FD2444-0365-47DA-89B3-CF6F4F5D1F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ru-RU" dirty="0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C80E00A9-082C-4696-9AF5-3A349AAC08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75350-27F6-4953-8586-1F794BECCB96}" type="datetimeFigureOut">
              <a:rPr lang="ru-RU" smtClean="0"/>
              <a:t>08.08.2023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32E8668A-F62F-49E9-BF2D-42E98A7934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D7EE3117-7BE2-4332-84C9-D37B5F5945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4B3A1-78F6-4659-A303-F1217D5A45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94172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2C1F53EC-AC08-471E-A672-B3D39E05F8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75350-27F6-4953-8586-1F794BECCB96}" type="datetimeFigureOut">
              <a:rPr lang="ru-RU" smtClean="0"/>
              <a:t>08.08.2023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0C82436D-9A66-4B15-B2EB-D0875B2C84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53CF51FE-E504-4AB1-8ECD-F282283DF3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4B3A1-78F6-4659-A303-F1217D5A45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1193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D81B2BE-86AF-486D-94B2-0554F41093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5184D01-2EC4-4496-AD6D-118722E9ED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endParaRPr lang="ru-RU" dirty="0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5A69E4A8-6452-4A03-B4CA-24D94F80A3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endParaRPr lang="ru-RU" dirty="0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AD581FB-600B-43C5-916F-A74F984982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75350-27F6-4953-8586-1F794BECCB96}" type="datetimeFigureOut">
              <a:rPr lang="ru-RU" smtClean="0"/>
              <a:t>08.08.2023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A97BA9A-7C31-437E-8A67-7EDF1A129D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68EFF69-10E0-460D-9BA3-2528591761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4B3A1-78F6-4659-A303-F1217D5A45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8871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E0823DD-A6C2-4277-99FA-685650A3A4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endParaRPr lang="ru-RU" dirty="0"/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7D60641D-71F2-41F3-A30B-D1BADFF0238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ED896525-F16B-443D-9EAE-E77C94A3B3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endParaRPr lang="ru-RU" dirty="0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40B7345-A87C-4165-9495-287F7CCD1E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75350-27F6-4953-8586-1F794BECCB96}" type="datetimeFigureOut">
              <a:rPr lang="ru-RU" smtClean="0"/>
              <a:t>08.08.2023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3BCA78C-F76F-4A39-9976-96EF68C06A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2C09607-4B27-4713-8EDA-2AD296E2E3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4B3A1-78F6-4659-A303-F1217D5A45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0304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hyperlink" Target="https://free-slides.net/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7E3FFD5-D0B0-4F0A-8A99-79EBCC1AC0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ru-RU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34C0B0D-0AAE-4329-B214-30857006E4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ru-RU" dirty="0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FC1A1C9-C4C4-4232-AA09-B9F51FFD966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275350-27F6-4953-8586-1F794BECCB96}" type="datetimeFigureOut">
              <a:rPr lang="ru-RU" smtClean="0"/>
              <a:t>08.08.2023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646B31E-A36E-4DEA-B477-99F843AC296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605775C-D182-419A-BDC3-BA627911AAF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24B3A1-78F6-4659-A303-F1217D5A45E2}" type="slidenum">
              <a:rPr lang="ru-RU" smtClean="0"/>
              <a:t>‹#›</a:t>
            </a:fld>
            <a:endParaRPr lang="ru-RU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B98212B1-97C1-293E-1399-D98760AD3B61}"/>
              </a:ext>
            </a:extLst>
          </p:cNvPr>
          <p:cNvGrpSpPr/>
          <p:nvPr userDrawn="1"/>
        </p:nvGrpSpPr>
        <p:grpSpPr>
          <a:xfrm>
            <a:off x="-2160636" y="548807"/>
            <a:ext cx="1775473" cy="807830"/>
            <a:chOff x="-2096383" y="21447"/>
            <a:chExt cx="1331778" cy="605732"/>
          </a:xfrm>
        </p:grpSpPr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6EEAC155-EE39-AA43-E21A-BD28A7C0CF2F}"/>
                </a:ext>
              </a:extLst>
            </p:cNvPr>
            <p:cNvSpPr txBox="1"/>
            <p:nvPr userDrawn="1"/>
          </p:nvSpPr>
          <p:spPr>
            <a:xfrm>
              <a:off x="-2096383" y="21447"/>
              <a:ext cx="286414" cy="18462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000" b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pic>
          <p:nvPicPr>
            <p:cNvPr id="10" name="Picture 10">
              <a:hlinkClick r:id="rId13"/>
              <a:extLst>
                <a:ext uri="{FF2B5EF4-FFF2-40B4-BE49-F238E27FC236}">
                  <a16:creationId xmlns:a16="http://schemas.microsoft.com/office/drawing/2014/main" id="{0551345A-07B5-4CA7-C4A2-1A3DBA6FEF5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730577" y="102192"/>
              <a:ext cx="965972" cy="52498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605302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3.svg"/><Relationship Id="rId7" Type="http://schemas.openxmlformats.org/officeDocument/2006/relationships/image" Target="../media/image17.sv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png"/><Relationship Id="rId5" Type="http://schemas.openxmlformats.org/officeDocument/2006/relationships/image" Target="../media/image15.svg"/><Relationship Id="rId4" Type="http://schemas.openxmlformats.org/officeDocument/2006/relationships/image" Target="../media/image14.png"/><Relationship Id="rId9" Type="http://schemas.openxmlformats.org/officeDocument/2006/relationships/image" Target="../media/image19.sv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free-slides.net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free-slides.net/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free-slides.net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free-slides.net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hyperlink" Target="https://free-slides.net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free-slides.net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s://free-slides.net/" TargetMode="External"/><Relationship Id="rId3" Type="http://schemas.openxmlformats.org/officeDocument/2006/relationships/image" Target="../media/image7.svg"/><Relationship Id="rId7" Type="http://schemas.openxmlformats.org/officeDocument/2006/relationships/image" Target="../media/image11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svg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laticon.com/" TargetMode="External"/><Relationship Id="rId2" Type="http://schemas.openxmlformats.org/officeDocument/2006/relationships/hyperlink" Target="https://free-slides.net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freepik.com/free-photo/business-man-talking-phone_5926456.htm#query=man%20business%20call&amp;position=31&amp;from_view=search&amp;track=ai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5DA27D7-3A11-47C6-B2AD-FE4C084BAF9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7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Business call</a:t>
            </a:r>
            <a:endParaRPr lang="ru-RU" sz="7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5206B9E-30E8-42C6-B629-D184C8EF9CD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7038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9">
            <a:extLst>
              <a:ext uri="{FF2B5EF4-FFF2-40B4-BE49-F238E27FC236}">
                <a16:creationId xmlns:a16="http://schemas.microsoft.com/office/drawing/2014/main" id="{40CD0FD8-4A27-493C-9918-B868CF9DB6D2}"/>
              </a:ext>
            </a:extLst>
          </p:cNvPr>
          <p:cNvSpPr txBox="1">
            <a:spLocks/>
          </p:cNvSpPr>
          <p:nvPr/>
        </p:nvSpPr>
        <p:spPr>
          <a:xfrm>
            <a:off x="1670613" y="1446593"/>
            <a:ext cx="8850774" cy="1150267"/>
          </a:xfrm>
          <a:prstGeom prst="rect">
            <a:avLst/>
          </a:prstGeom>
          <a:effectLst>
            <a:outerShdw blurRad="50800" dist="38100" dir="5400000" algn="t" rotWithShape="0">
              <a:schemeClr val="accent4">
                <a:lumMod val="50000"/>
                <a:alpha val="40000"/>
              </a:schemeClr>
            </a:outerShdw>
          </a:effectLst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7200" b="1" dirty="0">
                <a:solidFill>
                  <a:schemeClr val="tx2"/>
                </a:solidFill>
              </a:rPr>
              <a:t>THANK YOU</a:t>
            </a:r>
            <a:endParaRPr lang="ru-RU" sz="7200" b="1" dirty="0">
              <a:solidFill>
                <a:schemeClr val="tx2"/>
              </a:solidFill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B4F0FB26-0CEE-43FF-8147-2B558F017FE9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467011" y="4785478"/>
            <a:ext cx="630000" cy="630000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9AF7815C-44D4-4B1D-A16D-FB12EC82A888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5367011" y="4781407"/>
            <a:ext cx="630000" cy="630000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431E321D-0985-4AC2-96DD-F377621996C2}"/>
              </a:ext>
            </a:extLst>
          </p:cNvPr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rcRect/>
          <a:stretch/>
        </p:blipFill>
        <p:spPr>
          <a:xfrm>
            <a:off x="6267011" y="4781407"/>
            <a:ext cx="630000" cy="630000"/>
          </a:xfrm>
          <a:prstGeom prst="rect">
            <a:avLst/>
          </a:prstGeom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E7C760A6-3D0E-4EFC-8F39-FD77917B40C0}"/>
              </a:ext>
            </a:extLst>
          </p:cNvPr>
          <p:cNvPicPr>
            <a:picLocks noChangeAspect="1"/>
          </p:cNvPicPr>
          <p:nvPr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rcRect/>
          <a:stretch/>
        </p:blipFill>
        <p:spPr>
          <a:xfrm>
            <a:off x="7167011" y="4781407"/>
            <a:ext cx="630000" cy="630000"/>
          </a:xfrm>
          <a:prstGeom prst="rect">
            <a:avLst/>
          </a:prstGeom>
        </p:spPr>
      </p:pic>
      <p:sp>
        <p:nvSpPr>
          <p:cNvPr id="9" name="Текст 11">
            <a:extLst>
              <a:ext uri="{FF2B5EF4-FFF2-40B4-BE49-F238E27FC236}">
                <a16:creationId xmlns:a16="http://schemas.microsoft.com/office/drawing/2014/main" id="{0AAF4EC0-2477-4208-BF82-944AD2B4C6E9}"/>
              </a:ext>
            </a:extLst>
          </p:cNvPr>
          <p:cNvSpPr txBox="1">
            <a:spLocks/>
          </p:cNvSpPr>
          <p:nvPr/>
        </p:nvSpPr>
        <p:spPr>
          <a:xfrm>
            <a:off x="2608499" y="2834234"/>
            <a:ext cx="6975002" cy="1705729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600" dirty="0">
                <a:solidFill>
                  <a:schemeClr val="tx2"/>
                </a:solidFill>
              </a:rPr>
              <a:t>Lorem ipsum dolor sit </a:t>
            </a:r>
            <a:r>
              <a:rPr lang="en-US" sz="1600" dirty="0" err="1">
                <a:solidFill>
                  <a:schemeClr val="tx2"/>
                </a:solidFill>
              </a:rPr>
              <a:t>amet</a:t>
            </a:r>
            <a:r>
              <a:rPr lang="en-US" sz="1600" dirty="0">
                <a:solidFill>
                  <a:schemeClr val="tx2"/>
                </a:solidFill>
              </a:rPr>
              <a:t>, </a:t>
            </a:r>
            <a:r>
              <a:rPr lang="en-US" sz="1600" dirty="0" err="1">
                <a:solidFill>
                  <a:schemeClr val="tx2"/>
                </a:solidFill>
              </a:rPr>
              <a:t>consectetur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adipiscing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elit</a:t>
            </a:r>
            <a:r>
              <a:rPr lang="en-US" sz="1600" dirty="0">
                <a:solidFill>
                  <a:schemeClr val="tx2"/>
                </a:solidFill>
              </a:rPr>
              <a:t>, sed do </a:t>
            </a:r>
            <a:r>
              <a:rPr lang="en-US" sz="1600" dirty="0" err="1">
                <a:solidFill>
                  <a:schemeClr val="tx2"/>
                </a:solidFill>
              </a:rPr>
              <a:t>eiusmod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tempor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incididunt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ut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labore</a:t>
            </a:r>
            <a:r>
              <a:rPr lang="en-US" sz="1600" dirty="0">
                <a:solidFill>
                  <a:schemeClr val="tx2"/>
                </a:solidFill>
              </a:rPr>
              <a:t> et dolore magna </a:t>
            </a:r>
            <a:r>
              <a:rPr lang="en-US" sz="1600" dirty="0" err="1">
                <a:solidFill>
                  <a:schemeClr val="tx2"/>
                </a:solidFill>
              </a:rPr>
              <a:t>aliqua</a:t>
            </a:r>
            <a:r>
              <a:rPr lang="en-US" sz="1600" dirty="0">
                <a:solidFill>
                  <a:schemeClr val="tx2"/>
                </a:solidFill>
              </a:rPr>
              <a:t>. </a:t>
            </a:r>
            <a:endParaRPr lang="ru-RU" sz="1600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en-US" sz="1600" dirty="0">
                <a:solidFill>
                  <a:schemeClr val="tx2"/>
                </a:solidFill>
              </a:rPr>
              <a:t>Ut </a:t>
            </a:r>
            <a:r>
              <a:rPr lang="en-US" sz="1600" dirty="0" err="1">
                <a:solidFill>
                  <a:schemeClr val="tx2"/>
                </a:solidFill>
              </a:rPr>
              <a:t>enim</a:t>
            </a:r>
            <a:r>
              <a:rPr lang="en-US" sz="1600" dirty="0">
                <a:solidFill>
                  <a:schemeClr val="tx2"/>
                </a:solidFill>
              </a:rPr>
              <a:t> ad minim </a:t>
            </a:r>
            <a:r>
              <a:rPr lang="en-US" sz="1600" dirty="0" err="1">
                <a:solidFill>
                  <a:schemeClr val="tx2"/>
                </a:solidFill>
              </a:rPr>
              <a:t>veniam</a:t>
            </a:r>
            <a:r>
              <a:rPr lang="en-US" sz="1600" dirty="0">
                <a:solidFill>
                  <a:schemeClr val="tx2"/>
                </a:solidFill>
              </a:rPr>
              <a:t>, </a:t>
            </a:r>
            <a:r>
              <a:rPr lang="en-US" sz="1600" dirty="0" err="1">
                <a:solidFill>
                  <a:schemeClr val="tx2"/>
                </a:solidFill>
              </a:rPr>
              <a:t>quis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nostrud</a:t>
            </a:r>
            <a:r>
              <a:rPr lang="en-US" sz="1600" dirty="0">
                <a:solidFill>
                  <a:schemeClr val="tx2"/>
                </a:solidFill>
              </a:rPr>
              <a:t> exercitation </a:t>
            </a:r>
            <a:r>
              <a:rPr lang="en-US" sz="1600" dirty="0" err="1">
                <a:solidFill>
                  <a:schemeClr val="tx2"/>
                </a:solidFill>
              </a:rPr>
              <a:t>ullamco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laboris</a:t>
            </a:r>
            <a:r>
              <a:rPr lang="en-US" sz="1600" dirty="0">
                <a:solidFill>
                  <a:schemeClr val="tx2"/>
                </a:solidFill>
              </a:rPr>
              <a:t> nisi </a:t>
            </a:r>
            <a:r>
              <a:rPr lang="en-US" sz="1600" dirty="0" err="1">
                <a:solidFill>
                  <a:schemeClr val="tx2"/>
                </a:solidFill>
              </a:rPr>
              <a:t>ut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aliquip</a:t>
            </a:r>
            <a:r>
              <a:rPr lang="en-US" sz="1600" dirty="0">
                <a:solidFill>
                  <a:schemeClr val="tx2"/>
                </a:solidFill>
              </a:rPr>
              <a:t> ex </a:t>
            </a:r>
            <a:r>
              <a:rPr lang="en-US" sz="1600" dirty="0" err="1">
                <a:solidFill>
                  <a:schemeClr val="tx2"/>
                </a:solidFill>
              </a:rPr>
              <a:t>ea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commodo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consequat</a:t>
            </a:r>
            <a:r>
              <a:rPr lang="en-US" sz="1600" dirty="0">
                <a:solidFill>
                  <a:schemeClr val="tx2"/>
                </a:solidFill>
              </a:rPr>
              <a:t>. </a:t>
            </a:r>
            <a:endParaRPr lang="ru-RU" sz="1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31978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69C56E6-B2AC-4C9F-9631-047A150E62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Lorem ipsum dolor sit amet</a:t>
            </a:r>
            <a:endParaRPr lang="ru-RU" dirty="0"/>
          </a:p>
        </p:txBody>
      </p:sp>
      <p:sp>
        <p:nvSpPr>
          <p:cNvPr id="4" name="Объект 5">
            <a:extLst>
              <a:ext uri="{FF2B5EF4-FFF2-40B4-BE49-F238E27FC236}">
                <a16:creationId xmlns:a16="http://schemas.microsoft.com/office/drawing/2014/main" id="{FFB0507F-4B5E-4325-B445-4593704E877D}"/>
              </a:ext>
            </a:extLst>
          </p:cNvPr>
          <p:cNvSpPr txBox="1">
            <a:spLocks/>
          </p:cNvSpPr>
          <p:nvPr/>
        </p:nvSpPr>
        <p:spPr>
          <a:xfrm>
            <a:off x="3825240" y="2394000"/>
            <a:ext cx="8254538" cy="2070000"/>
          </a:xfrm>
          <a:prstGeom prst="rect">
            <a:avLst/>
          </a:prstGeom>
        </p:spPr>
        <p:txBody>
          <a:bodyPr>
            <a:normAutofit fontScale="850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ru-RU" sz="13800" dirty="0">
                <a:solidFill>
                  <a:schemeClr val="accent5">
                    <a:lumMod val="50000"/>
                  </a:schemeClr>
                </a:solidFill>
              </a:rPr>
              <a:t>987 654 321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EFE05E1-BDBC-4AA0-9D3D-7CD1139B86AE}"/>
              </a:ext>
            </a:extLst>
          </p:cNvPr>
          <p:cNvSpPr txBox="1"/>
          <p:nvPr/>
        </p:nvSpPr>
        <p:spPr>
          <a:xfrm>
            <a:off x="3825240" y="4238999"/>
            <a:ext cx="6811901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chemeClr val="accent5">
                    <a:lumMod val="50000"/>
                  </a:schemeClr>
                </a:solidFill>
              </a:rPr>
              <a:t>Lorem ipsum dolor sit </a:t>
            </a:r>
            <a:r>
              <a:rPr lang="en-US" sz="2000" dirty="0" err="1">
                <a:solidFill>
                  <a:schemeClr val="accent5">
                    <a:lumMod val="50000"/>
                  </a:schemeClr>
                </a:solidFill>
              </a:rPr>
              <a:t>amet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</a:rPr>
              <a:t>, </a:t>
            </a:r>
            <a:r>
              <a:rPr lang="en-US" sz="2000" dirty="0" err="1">
                <a:solidFill>
                  <a:schemeClr val="accent5">
                    <a:lumMod val="50000"/>
                  </a:schemeClr>
                </a:solidFill>
              </a:rPr>
              <a:t>consectetur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5">
                    <a:lumMod val="50000"/>
                  </a:schemeClr>
                </a:solidFill>
              </a:rPr>
              <a:t>adipiscing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5">
                    <a:lumMod val="50000"/>
                  </a:schemeClr>
                </a:solidFill>
              </a:rPr>
              <a:t>elit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</a:rPr>
              <a:t>, sed do </a:t>
            </a:r>
            <a:r>
              <a:rPr lang="en-US" sz="2000" dirty="0" err="1">
                <a:solidFill>
                  <a:schemeClr val="accent5">
                    <a:lumMod val="50000"/>
                  </a:schemeClr>
                </a:solidFill>
              </a:rPr>
              <a:t>eiusmod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5">
                    <a:lumMod val="50000"/>
                  </a:schemeClr>
                </a:solidFill>
              </a:rPr>
              <a:t>tempor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5">
                    <a:lumMod val="50000"/>
                  </a:schemeClr>
                </a:solidFill>
              </a:rPr>
              <a:t>incididunt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5">
                    <a:lumMod val="50000"/>
                  </a:schemeClr>
                </a:solidFill>
              </a:rPr>
              <a:t>ut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5">
                    <a:lumMod val="50000"/>
                  </a:schemeClr>
                </a:solidFill>
              </a:rPr>
              <a:t>labore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</a:rPr>
              <a:t> et dolore magna </a:t>
            </a:r>
            <a:r>
              <a:rPr lang="en-US" sz="2000" dirty="0" err="1">
                <a:solidFill>
                  <a:schemeClr val="accent5">
                    <a:lumMod val="50000"/>
                  </a:schemeClr>
                </a:solidFill>
              </a:rPr>
              <a:t>aliqua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</a:rPr>
              <a:t>. </a:t>
            </a:r>
          </a:p>
        </p:txBody>
      </p:sp>
      <p:sp>
        <p:nvSpPr>
          <p:cNvPr id="3" name="Нижний колонтитул 4">
            <a:extLst>
              <a:ext uri="{FF2B5EF4-FFF2-40B4-BE49-F238E27FC236}">
                <a16:creationId xmlns:a16="http://schemas.microsoft.com/office/drawing/2014/main" id="{3F8AF2CE-790E-04B6-56D2-7CE4D6F4680B}"/>
              </a:ext>
            </a:extLst>
          </p:cNvPr>
          <p:cNvSpPr txBox="1">
            <a:spLocks/>
          </p:cNvSpPr>
          <p:nvPr/>
        </p:nvSpPr>
        <p:spPr>
          <a:xfrm>
            <a:off x="3962400" y="6440529"/>
            <a:ext cx="4267200" cy="365126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/>
              <a:t>Presentation templates from</a:t>
            </a:r>
            <a:r>
              <a:rPr lang="ru-RU" sz="1200" dirty="0"/>
              <a:t> </a:t>
            </a:r>
            <a:r>
              <a:rPr lang="en-US" sz="1200" dirty="0">
                <a:solidFill>
                  <a:srgbClr val="0070C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free-slides.net</a:t>
            </a:r>
            <a:endParaRPr lang="ru-RU" sz="1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5901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A9CF0EE-0C63-45B0-BDFF-16C82B363C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Lorem ipsum dolor sit amet</a:t>
            </a:r>
            <a:endParaRPr lang="ru-RU" dirty="0"/>
          </a:p>
        </p:txBody>
      </p:sp>
      <p:sp>
        <p:nvSpPr>
          <p:cNvPr id="4" name="Объект 2">
            <a:extLst>
              <a:ext uri="{FF2B5EF4-FFF2-40B4-BE49-F238E27FC236}">
                <a16:creationId xmlns:a16="http://schemas.microsoft.com/office/drawing/2014/main" id="{CDC0EE06-2778-4AEF-8C2E-79AF2D80B6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48600" y="2078369"/>
            <a:ext cx="4124498" cy="3481954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sed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dolore magna </a:t>
            </a:r>
            <a:r>
              <a:rPr lang="en-US" dirty="0" err="1"/>
              <a:t>aliqua</a:t>
            </a:r>
            <a:r>
              <a:rPr lang="en-US" dirty="0"/>
              <a:t>. </a:t>
            </a:r>
          </a:p>
          <a:p>
            <a:pPr marL="0" indent="0">
              <a:buNone/>
            </a:pPr>
            <a:r>
              <a:rPr lang="en-US" dirty="0"/>
              <a:t>Ut </a:t>
            </a:r>
            <a:r>
              <a:rPr lang="en-US" dirty="0" err="1"/>
              <a:t>enim</a:t>
            </a:r>
            <a:r>
              <a:rPr lang="en-US" dirty="0"/>
              <a:t> ad minim </a:t>
            </a:r>
            <a:r>
              <a:rPr lang="en-US" dirty="0" err="1"/>
              <a:t>veniam</a:t>
            </a:r>
            <a:r>
              <a:rPr lang="en-US" dirty="0"/>
              <a:t>,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nostrud</a:t>
            </a:r>
            <a:r>
              <a:rPr lang="en-US" dirty="0"/>
              <a:t> exercitation </a:t>
            </a:r>
            <a:r>
              <a:rPr lang="en-US" dirty="0" err="1"/>
              <a:t>ullamco</a:t>
            </a:r>
            <a:r>
              <a:rPr lang="en-US" dirty="0"/>
              <a:t> </a:t>
            </a:r>
            <a:r>
              <a:rPr lang="en-US" dirty="0" err="1"/>
              <a:t>laboris</a:t>
            </a:r>
            <a:r>
              <a:rPr lang="en-US" dirty="0"/>
              <a:t> nisi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aliquip</a:t>
            </a:r>
            <a:r>
              <a:rPr lang="en-US" dirty="0"/>
              <a:t> ex </a:t>
            </a:r>
            <a:r>
              <a:rPr lang="en-US" dirty="0" err="1"/>
              <a:t>ea</a:t>
            </a:r>
            <a:r>
              <a:rPr lang="en-US" dirty="0"/>
              <a:t> </a:t>
            </a:r>
            <a:r>
              <a:rPr lang="en-US" dirty="0" err="1"/>
              <a:t>commodo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. </a:t>
            </a:r>
          </a:p>
          <a:p>
            <a:pPr marL="0" indent="0">
              <a:buNone/>
            </a:pPr>
            <a:r>
              <a:rPr lang="en-US" dirty="0"/>
              <a:t>Duis </a:t>
            </a:r>
            <a:r>
              <a:rPr lang="en-US" dirty="0" err="1"/>
              <a:t>aute</a:t>
            </a:r>
            <a:r>
              <a:rPr lang="en-US" dirty="0"/>
              <a:t> </a:t>
            </a:r>
            <a:r>
              <a:rPr lang="en-US" dirty="0" err="1"/>
              <a:t>irure</a:t>
            </a:r>
            <a:r>
              <a:rPr lang="en-US" dirty="0"/>
              <a:t> dolor in </a:t>
            </a:r>
            <a:r>
              <a:rPr lang="en-US" dirty="0" err="1"/>
              <a:t>reprehenderit</a:t>
            </a:r>
            <a:r>
              <a:rPr lang="en-US" dirty="0"/>
              <a:t> in </a:t>
            </a:r>
            <a:r>
              <a:rPr lang="en-US" dirty="0" err="1"/>
              <a:t>voluptate</a:t>
            </a:r>
            <a:r>
              <a:rPr lang="en-US" dirty="0"/>
              <a:t> </a:t>
            </a:r>
            <a:r>
              <a:rPr lang="en-US" dirty="0" err="1"/>
              <a:t>velit</a:t>
            </a:r>
            <a:r>
              <a:rPr lang="en-US" dirty="0"/>
              <a:t> </a:t>
            </a:r>
            <a:r>
              <a:rPr lang="en-US" dirty="0" err="1"/>
              <a:t>esse</a:t>
            </a:r>
            <a:r>
              <a:rPr lang="en-US" dirty="0"/>
              <a:t> </a:t>
            </a:r>
            <a:r>
              <a:rPr lang="en-US" dirty="0" err="1"/>
              <a:t>cillum</a:t>
            </a:r>
            <a:r>
              <a:rPr lang="en-US" dirty="0"/>
              <a:t> dolore </a:t>
            </a:r>
            <a:r>
              <a:rPr lang="en-US" dirty="0" err="1"/>
              <a:t>eu</a:t>
            </a:r>
            <a:r>
              <a:rPr lang="en-US" dirty="0"/>
              <a:t> </a:t>
            </a:r>
            <a:r>
              <a:rPr lang="en-US" dirty="0" err="1"/>
              <a:t>fugiat</a:t>
            </a:r>
            <a:r>
              <a:rPr lang="en-US" dirty="0"/>
              <a:t> </a:t>
            </a:r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/>
              <a:t>pariatur</a:t>
            </a:r>
            <a:r>
              <a:rPr lang="en-US" dirty="0"/>
              <a:t>. </a:t>
            </a:r>
          </a:p>
        </p:txBody>
      </p:sp>
      <p:pic>
        <p:nvPicPr>
          <p:cNvPr id="5" name="Рисунок 4" descr="Динамик телефона  контур">
            <a:extLst>
              <a:ext uri="{FF2B5EF4-FFF2-40B4-BE49-F238E27FC236}">
                <a16:creationId xmlns:a16="http://schemas.microsoft.com/office/drawing/2014/main" id="{AC1C80D0-5460-4BED-A072-B82439CB325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3931237" y="1971689"/>
            <a:ext cx="3159378" cy="3159378"/>
          </a:xfrm>
          <a:prstGeom prst="rect">
            <a:avLst/>
          </a:prstGeom>
          <a:effectLst/>
        </p:spPr>
      </p:pic>
      <p:sp>
        <p:nvSpPr>
          <p:cNvPr id="3" name="Нижний колонтитул 4">
            <a:extLst>
              <a:ext uri="{FF2B5EF4-FFF2-40B4-BE49-F238E27FC236}">
                <a16:creationId xmlns:a16="http://schemas.microsoft.com/office/drawing/2014/main" id="{B1472332-43AE-BE37-25D1-6125A9B8D937}"/>
              </a:ext>
            </a:extLst>
          </p:cNvPr>
          <p:cNvSpPr txBox="1">
            <a:spLocks/>
          </p:cNvSpPr>
          <p:nvPr/>
        </p:nvSpPr>
        <p:spPr>
          <a:xfrm>
            <a:off x="3962400" y="6440529"/>
            <a:ext cx="4267200" cy="365126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/>
              <a:t>Presentation templates from</a:t>
            </a:r>
            <a:r>
              <a:rPr lang="ru-RU" sz="1200" dirty="0"/>
              <a:t> </a:t>
            </a:r>
            <a:r>
              <a:rPr lang="en-US" sz="1200" dirty="0">
                <a:solidFill>
                  <a:srgbClr val="0070C0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free-slides.net</a:t>
            </a:r>
            <a:endParaRPr lang="ru-RU" sz="1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02544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E065C63-E7C2-4E8B-A18F-70016FA833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Lorem ipsum dolor sit amet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64C0A9C-2544-4F62-99E9-64D16CD300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sed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labore et dolore magna </a:t>
            </a:r>
            <a:r>
              <a:rPr lang="en-US" dirty="0" err="1"/>
              <a:t>aliqua</a:t>
            </a:r>
            <a:r>
              <a:rPr lang="en-US" dirty="0"/>
              <a:t>.</a:t>
            </a:r>
          </a:p>
          <a:p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sed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labore et dolore magna </a:t>
            </a:r>
            <a:r>
              <a:rPr lang="en-US" dirty="0" err="1"/>
              <a:t>aliqua</a:t>
            </a:r>
            <a:r>
              <a:rPr lang="en-US" dirty="0"/>
              <a:t>.</a:t>
            </a:r>
          </a:p>
          <a:p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sed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labore et dolore magna </a:t>
            </a:r>
            <a:r>
              <a:rPr lang="en-US" dirty="0" err="1"/>
              <a:t>aliqua</a:t>
            </a:r>
            <a:r>
              <a:rPr lang="en-US" dirty="0"/>
              <a:t>.</a:t>
            </a:r>
          </a:p>
          <a:p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sed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labore et dolore magna </a:t>
            </a:r>
            <a:r>
              <a:rPr lang="en-US" dirty="0" err="1"/>
              <a:t>aliqua</a:t>
            </a:r>
            <a:r>
              <a:rPr lang="en-US" dirty="0"/>
              <a:t>.</a:t>
            </a:r>
          </a:p>
          <a:p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sed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labore et dolore magna </a:t>
            </a:r>
            <a:r>
              <a:rPr lang="en-US" dirty="0" err="1"/>
              <a:t>aliqua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797522E-73D3-5F6C-91EE-DE5D39BB25E4}"/>
              </a:ext>
            </a:extLst>
          </p:cNvPr>
          <p:cNvSpPr txBox="1">
            <a:spLocks/>
          </p:cNvSpPr>
          <p:nvPr/>
        </p:nvSpPr>
        <p:spPr>
          <a:xfrm>
            <a:off x="3962400" y="6440529"/>
            <a:ext cx="4267200" cy="365126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/>
              <a:t>Presentation templates from</a:t>
            </a:r>
            <a:r>
              <a:rPr lang="ru-RU" sz="1200" dirty="0"/>
              <a:t> </a:t>
            </a:r>
            <a:r>
              <a:rPr lang="en-US" sz="1200" dirty="0">
                <a:solidFill>
                  <a:srgbClr val="0070C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free-slides.net</a:t>
            </a:r>
            <a:endParaRPr lang="ru-RU" sz="1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7942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613A79A-8436-4B8A-A31F-96558F2612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Lorem ipsum dolor sit amet</a:t>
            </a:r>
            <a:endParaRPr lang="ru-RU" dirty="0"/>
          </a:p>
        </p:txBody>
      </p:sp>
      <p:graphicFrame>
        <p:nvGraphicFramePr>
          <p:cNvPr id="4" name="Таблица 10">
            <a:extLst>
              <a:ext uri="{FF2B5EF4-FFF2-40B4-BE49-F238E27FC236}">
                <a16:creationId xmlns:a16="http://schemas.microsoft.com/office/drawing/2014/main" id="{EFC55492-F410-41C3-AC0A-1F9A41FDBD3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26725189"/>
              </p:ext>
            </p:extLst>
          </p:nvPr>
        </p:nvGraphicFramePr>
        <p:xfrm>
          <a:off x="3855720" y="2410090"/>
          <a:ext cx="8117380" cy="3460961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2029345">
                  <a:extLst>
                    <a:ext uri="{9D8B030D-6E8A-4147-A177-3AD203B41FA5}">
                      <a16:colId xmlns:a16="http://schemas.microsoft.com/office/drawing/2014/main" val="1060721299"/>
                    </a:ext>
                  </a:extLst>
                </a:gridCol>
                <a:gridCol w="2029345">
                  <a:extLst>
                    <a:ext uri="{9D8B030D-6E8A-4147-A177-3AD203B41FA5}">
                      <a16:colId xmlns:a16="http://schemas.microsoft.com/office/drawing/2014/main" val="3730294796"/>
                    </a:ext>
                  </a:extLst>
                </a:gridCol>
                <a:gridCol w="2029345">
                  <a:extLst>
                    <a:ext uri="{9D8B030D-6E8A-4147-A177-3AD203B41FA5}">
                      <a16:colId xmlns:a16="http://schemas.microsoft.com/office/drawing/2014/main" val="2835790685"/>
                    </a:ext>
                  </a:extLst>
                </a:gridCol>
                <a:gridCol w="2029345">
                  <a:extLst>
                    <a:ext uri="{9D8B030D-6E8A-4147-A177-3AD203B41FA5}">
                      <a16:colId xmlns:a16="http://schemas.microsoft.com/office/drawing/2014/main" val="3241802405"/>
                    </a:ext>
                  </a:extLst>
                </a:gridCol>
              </a:tblGrid>
              <a:tr h="494423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Title</a:t>
                      </a:r>
                      <a:r>
                        <a:rPr lang="ru-RU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Title</a:t>
                      </a:r>
                      <a:r>
                        <a:rPr lang="ru-RU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Title</a:t>
                      </a:r>
                      <a:r>
                        <a:rPr lang="ru-RU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Title</a:t>
                      </a:r>
                      <a:r>
                        <a:rPr lang="ru-RU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4826020"/>
                  </a:ext>
                </a:extLst>
              </a:tr>
              <a:tr h="494423"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01.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Insert text</a:t>
                      </a:r>
                      <a:endParaRPr lang="ru-RU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9297412"/>
                  </a:ext>
                </a:extLst>
              </a:tr>
              <a:tr h="494423"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02.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5992689"/>
                  </a:ext>
                </a:extLst>
              </a:tr>
              <a:tr h="494423"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03.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1803528"/>
                  </a:ext>
                </a:extLst>
              </a:tr>
              <a:tr h="494423"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04.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4233698"/>
                  </a:ext>
                </a:extLst>
              </a:tr>
              <a:tr h="494423"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05.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0167924"/>
                  </a:ext>
                </a:extLst>
              </a:tr>
              <a:tr h="494423"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06.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6962612"/>
                  </a:ext>
                </a:extLst>
              </a:tr>
            </a:tbl>
          </a:graphicData>
        </a:graphic>
      </p:graphicFrame>
      <p:sp>
        <p:nvSpPr>
          <p:cNvPr id="3" name="Нижний колонтитул 4">
            <a:extLst>
              <a:ext uri="{FF2B5EF4-FFF2-40B4-BE49-F238E27FC236}">
                <a16:creationId xmlns:a16="http://schemas.microsoft.com/office/drawing/2014/main" id="{856FE6C6-0F34-5DF8-1883-358D32C15FCA}"/>
              </a:ext>
            </a:extLst>
          </p:cNvPr>
          <p:cNvSpPr txBox="1">
            <a:spLocks/>
          </p:cNvSpPr>
          <p:nvPr/>
        </p:nvSpPr>
        <p:spPr>
          <a:xfrm>
            <a:off x="3962400" y="6440529"/>
            <a:ext cx="4267200" cy="365126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/>
              <a:t>Presentation templates from</a:t>
            </a:r>
            <a:r>
              <a:rPr lang="ru-RU" sz="1200" dirty="0"/>
              <a:t> </a:t>
            </a:r>
            <a:r>
              <a:rPr lang="en-US" sz="1200" dirty="0">
                <a:solidFill>
                  <a:srgbClr val="0070C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free-slides.net</a:t>
            </a:r>
            <a:endParaRPr lang="ru-RU" sz="1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05542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6A714C0-ABBA-441F-922D-7C6DD2B8D5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Lorem ipsum dolor sit amet</a:t>
            </a:r>
            <a:endParaRPr lang="ru-RU" dirty="0"/>
          </a:p>
        </p:txBody>
      </p:sp>
      <p:sp>
        <p:nvSpPr>
          <p:cNvPr id="3" name="Нижний колонтитул 4">
            <a:extLst>
              <a:ext uri="{FF2B5EF4-FFF2-40B4-BE49-F238E27FC236}">
                <a16:creationId xmlns:a16="http://schemas.microsoft.com/office/drawing/2014/main" id="{2E3C3CDB-506E-EB4C-F724-11F03084537D}"/>
              </a:ext>
            </a:extLst>
          </p:cNvPr>
          <p:cNvSpPr txBox="1">
            <a:spLocks/>
          </p:cNvSpPr>
          <p:nvPr/>
        </p:nvSpPr>
        <p:spPr>
          <a:xfrm>
            <a:off x="3962400" y="6440529"/>
            <a:ext cx="4267200" cy="365126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/>
              <a:t>Presentation templates from</a:t>
            </a:r>
            <a:r>
              <a:rPr lang="ru-RU" sz="1200" dirty="0"/>
              <a:t> </a:t>
            </a:r>
            <a:r>
              <a:rPr lang="en-US" sz="1200" dirty="0">
                <a:solidFill>
                  <a:srgbClr val="0070C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free-slides.net</a:t>
            </a:r>
            <a:endParaRPr lang="ru-RU" sz="1200" dirty="0">
              <a:solidFill>
                <a:srgbClr val="0070C0"/>
              </a:solidFill>
            </a:endParaRPr>
          </a:p>
        </p:txBody>
      </p:sp>
      <p:graphicFrame>
        <p:nvGraphicFramePr>
          <p:cNvPr id="10" name="Content Placeholder 9">
            <a:extLst>
              <a:ext uri="{FF2B5EF4-FFF2-40B4-BE49-F238E27FC236}">
                <a16:creationId xmlns:a16="http://schemas.microsoft.com/office/drawing/2014/main" id="{65F3A3CA-4637-5CB8-AEA8-2FD91F0DE54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44913493"/>
              </p:ext>
            </p:extLst>
          </p:nvPr>
        </p:nvGraphicFramePr>
        <p:xfrm>
          <a:off x="3717925" y="1825625"/>
          <a:ext cx="82550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432921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0AEEC7A-F66F-4D41-A9E8-0A900C26A7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Lorem ipsum dolor sit amet</a:t>
            </a:r>
            <a:endParaRPr lang="ru-RU" dirty="0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81B4BE01-6D11-43CE-BD3F-31231117DA4A}"/>
              </a:ext>
            </a:extLst>
          </p:cNvPr>
          <p:cNvSpPr/>
          <p:nvPr/>
        </p:nvSpPr>
        <p:spPr>
          <a:xfrm>
            <a:off x="4735929" y="2215672"/>
            <a:ext cx="2886075" cy="3180550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  <a:effectLst>
            <a:outerShdw blurRad="50800" dist="38100" dir="8100000" algn="tr" rotWithShape="0">
              <a:schemeClr val="accent2">
                <a:lumMod val="7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>
            <a:extLst>
              <a:ext uri="{FF2B5EF4-FFF2-40B4-BE49-F238E27FC236}">
                <a16:creationId xmlns:a16="http://schemas.microsoft.com/office/drawing/2014/main" id="{DD1EED6A-26DE-434A-80B2-A69B9AB1C2BA}"/>
              </a:ext>
            </a:extLst>
          </p:cNvPr>
          <p:cNvSpPr/>
          <p:nvPr/>
        </p:nvSpPr>
        <p:spPr>
          <a:xfrm>
            <a:off x="5802729" y="1874370"/>
            <a:ext cx="733425" cy="733425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B8915E6-24BA-413F-89D8-3E381BAB2A54}"/>
              </a:ext>
            </a:extLst>
          </p:cNvPr>
          <p:cNvSpPr txBox="1"/>
          <p:nvPr/>
        </p:nvSpPr>
        <p:spPr>
          <a:xfrm>
            <a:off x="5812255" y="1859702"/>
            <a:ext cx="733424" cy="707886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ru-RU" sz="4000" b="1" dirty="0">
                <a:solidFill>
                  <a:schemeClr val="accent1"/>
                </a:solidFill>
              </a:rPr>
              <a:t>1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87141C90-F10D-482C-BDFD-4058B3032F75}"/>
              </a:ext>
            </a:extLst>
          </p:cNvPr>
          <p:cNvSpPr/>
          <p:nvPr/>
        </p:nvSpPr>
        <p:spPr>
          <a:xfrm>
            <a:off x="8109366" y="2215672"/>
            <a:ext cx="2886075" cy="318055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50800" dist="38100" dir="8100000" algn="tr" rotWithShape="0">
              <a:schemeClr val="accent2">
                <a:lumMod val="7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бъект 2">
            <a:extLst>
              <a:ext uri="{FF2B5EF4-FFF2-40B4-BE49-F238E27FC236}">
                <a16:creationId xmlns:a16="http://schemas.microsoft.com/office/drawing/2014/main" id="{1CB27D41-6825-40BB-AEB4-788E226F2B7E}"/>
              </a:ext>
            </a:extLst>
          </p:cNvPr>
          <p:cNvSpPr txBox="1">
            <a:spLocks/>
          </p:cNvSpPr>
          <p:nvPr/>
        </p:nvSpPr>
        <p:spPr>
          <a:xfrm>
            <a:off x="8109365" y="2653821"/>
            <a:ext cx="2809876" cy="2667001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 fontScale="5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bg1"/>
                </a:solidFill>
              </a:rPr>
              <a:t>Lorem ipsum dolor sit </a:t>
            </a:r>
            <a:r>
              <a:rPr lang="en-US" dirty="0" err="1">
                <a:solidFill>
                  <a:schemeClr val="bg1"/>
                </a:solidFill>
              </a:rPr>
              <a:t>amet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consectetur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adipiscing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elit</a:t>
            </a:r>
            <a:r>
              <a:rPr lang="en-US" dirty="0">
                <a:solidFill>
                  <a:schemeClr val="bg1"/>
                </a:solidFill>
              </a:rPr>
              <a:t>, sed do </a:t>
            </a:r>
            <a:r>
              <a:rPr lang="en-US" dirty="0" err="1">
                <a:solidFill>
                  <a:schemeClr val="bg1"/>
                </a:solidFill>
              </a:rPr>
              <a:t>eiusmod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tempor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incididunt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ut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labore</a:t>
            </a:r>
            <a:r>
              <a:rPr lang="en-US" dirty="0">
                <a:solidFill>
                  <a:schemeClr val="bg1"/>
                </a:solidFill>
              </a:rPr>
              <a:t> et dolore magna </a:t>
            </a:r>
            <a:r>
              <a:rPr lang="en-US" dirty="0" err="1">
                <a:solidFill>
                  <a:schemeClr val="bg1"/>
                </a:solidFill>
              </a:rPr>
              <a:t>aliqua</a:t>
            </a:r>
            <a:r>
              <a:rPr lang="en-US" dirty="0">
                <a:solidFill>
                  <a:schemeClr val="bg1"/>
                </a:solidFill>
              </a:rPr>
              <a:t>. </a:t>
            </a:r>
          </a:p>
          <a:p>
            <a:r>
              <a:rPr lang="en-US" dirty="0">
                <a:solidFill>
                  <a:schemeClr val="bg1"/>
                </a:solidFill>
              </a:rPr>
              <a:t>Ut </a:t>
            </a:r>
            <a:r>
              <a:rPr lang="en-US" dirty="0" err="1">
                <a:solidFill>
                  <a:schemeClr val="bg1"/>
                </a:solidFill>
              </a:rPr>
              <a:t>enim</a:t>
            </a:r>
            <a:r>
              <a:rPr lang="en-US" dirty="0">
                <a:solidFill>
                  <a:schemeClr val="bg1"/>
                </a:solidFill>
              </a:rPr>
              <a:t> ad minim </a:t>
            </a:r>
            <a:r>
              <a:rPr lang="en-US" dirty="0" err="1">
                <a:solidFill>
                  <a:schemeClr val="bg1"/>
                </a:solidFill>
              </a:rPr>
              <a:t>veniam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quis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nostrud</a:t>
            </a:r>
            <a:r>
              <a:rPr lang="en-US" dirty="0">
                <a:solidFill>
                  <a:schemeClr val="bg1"/>
                </a:solidFill>
              </a:rPr>
              <a:t> exercitation </a:t>
            </a:r>
            <a:r>
              <a:rPr lang="en-US" dirty="0" err="1">
                <a:solidFill>
                  <a:schemeClr val="bg1"/>
                </a:solidFill>
              </a:rPr>
              <a:t>ullamco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laboris</a:t>
            </a:r>
            <a:r>
              <a:rPr lang="en-US" dirty="0">
                <a:solidFill>
                  <a:schemeClr val="bg1"/>
                </a:solidFill>
              </a:rPr>
              <a:t> nisi </a:t>
            </a:r>
            <a:r>
              <a:rPr lang="en-US" dirty="0" err="1">
                <a:solidFill>
                  <a:schemeClr val="bg1"/>
                </a:solidFill>
              </a:rPr>
              <a:t>ut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aliquip</a:t>
            </a:r>
            <a:r>
              <a:rPr lang="en-US" dirty="0">
                <a:solidFill>
                  <a:schemeClr val="bg1"/>
                </a:solidFill>
              </a:rPr>
              <a:t> ex </a:t>
            </a:r>
            <a:r>
              <a:rPr lang="en-US" dirty="0" err="1">
                <a:solidFill>
                  <a:schemeClr val="bg1"/>
                </a:solidFill>
              </a:rPr>
              <a:t>ea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commodo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consequat</a:t>
            </a:r>
            <a:r>
              <a:rPr lang="en-US" dirty="0">
                <a:solidFill>
                  <a:schemeClr val="bg1"/>
                </a:solidFill>
              </a:rPr>
              <a:t>. </a:t>
            </a:r>
          </a:p>
          <a:p>
            <a:r>
              <a:rPr lang="en-US" dirty="0">
                <a:solidFill>
                  <a:schemeClr val="bg1"/>
                </a:solidFill>
              </a:rPr>
              <a:t>Duis </a:t>
            </a:r>
            <a:r>
              <a:rPr lang="en-US" dirty="0" err="1">
                <a:solidFill>
                  <a:schemeClr val="bg1"/>
                </a:solidFill>
              </a:rPr>
              <a:t>aute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irure</a:t>
            </a:r>
            <a:r>
              <a:rPr lang="en-US" dirty="0">
                <a:solidFill>
                  <a:schemeClr val="bg1"/>
                </a:solidFill>
              </a:rPr>
              <a:t> dolor in </a:t>
            </a:r>
            <a:r>
              <a:rPr lang="en-US" dirty="0" err="1">
                <a:solidFill>
                  <a:schemeClr val="bg1"/>
                </a:solidFill>
              </a:rPr>
              <a:t>reprehenderit</a:t>
            </a:r>
            <a:r>
              <a:rPr lang="en-US" dirty="0">
                <a:solidFill>
                  <a:schemeClr val="bg1"/>
                </a:solidFill>
              </a:rPr>
              <a:t> in </a:t>
            </a:r>
            <a:r>
              <a:rPr lang="en-US" dirty="0" err="1">
                <a:solidFill>
                  <a:schemeClr val="bg1"/>
                </a:solidFill>
              </a:rPr>
              <a:t>voluptate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velit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esse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cillum</a:t>
            </a:r>
            <a:r>
              <a:rPr lang="en-US" dirty="0">
                <a:solidFill>
                  <a:schemeClr val="bg1"/>
                </a:solidFill>
              </a:rPr>
              <a:t> dolore </a:t>
            </a:r>
            <a:r>
              <a:rPr lang="en-US" dirty="0" err="1">
                <a:solidFill>
                  <a:schemeClr val="bg1"/>
                </a:solidFill>
              </a:rPr>
              <a:t>eu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fugiat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nulla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pariatur</a:t>
            </a:r>
            <a:r>
              <a:rPr lang="en-US" dirty="0">
                <a:solidFill>
                  <a:schemeClr val="bg1"/>
                </a:solidFill>
              </a:rPr>
              <a:t>. </a:t>
            </a:r>
          </a:p>
          <a:p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9" name="Овал 8">
            <a:extLst>
              <a:ext uri="{FF2B5EF4-FFF2-40B4-BE49-F238E27FC236}">
                <a16:creationId xmlns:a16="http://schemas.microsoft.com/office/drawing/2014/main" id="{2E53ECE7-9487-4826-8F8C-71453D70E64B}"/>
              </a:ext>
            </a:extLst>
          </p:cNvPr>
          <p:cNvSpPr/>
          <p:nvPr/>
        </p:nvSpPr>
        <p:spPr>
          <a:xfrm>
            <a:off x="9176166" y="1874370"/>
            <a:ext cx="733425" cy="733425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E8F09BA-5F98-4A99-ACA8-93052CA7EF27}"/>
              </a:ext>
            </a:extLst>
          </p:cNvPr>
          <p:cNvSpPr txBox="1"/>
          <p:nvPr/>
        </p:nvSpPr>
        <p:spPr>
          <a:xfrm>
            <a:off x="9185691" y="1885040"/>
            <a:ext cx="733424" cy="707886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en-US" sz="4000" b="1" dirty="0">
                <a:solidFill>
                  <a:schemeClr val="accent1"/>
                </a:solidFill>
              </a:rPr>
              <a:t>2</a:t>
            </a:r>
            <a:endParaRPr lang="ru-RU" sz="4000" b="1" dirty="0">
              <a:solidFill>
                <a:schemeClr val="accent1"/>
              </a:solidFill>
            </a:endParaRPr>
          </a:p>
        </p:txBody>
      </p:sp>
      <p:sp>
        <p:nvSpPr>
          <p:cNvPr id="15" name="Объект 2">
            <a:extLst>
              <a:ext uri="{FF2B5EF4-FFF2-40B4-BE49-F238E27FC236}">
                <a16:creationId xmlns:a16="http://schemas.microsoft.com/office/drawing/2014/main" id="{032605F8-C140-44AD-BD08-45050690B4D3}"/>
              </a:ext>
            </a:extLst>
          </p:cNvPr>
          <p:cNvSpPr txBox="1">
            <a:spLocks/>
          </p:cNvSpPr>
          <p:nvPr/>
        </p:nvSpPr>
        <p:spPr>
          <a:xfrm>
            <a:off x="4761325" y="2653821"/>
            <a:ext cx="2809876" cy="2667001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 fontScale="5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bg1"/>
                </a:solidFill>
              </a:rPr>
              <a:t>Lorem ipsum dolor sit </a:t>
            </a:r>
            <a:r>
              <a:rPr lang="en-US" dirty="0" err="1">
                <a:solidFill>
                  <a:schemeClr val="bg1"/>
                </a:solidFill>
              </a:rPr>
              <a:t>amet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consectetur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adipiscing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elit</a:t>
            </a:r>
            <a:r>
              <a:rPr lang="en-US" dirty="0">
                <a:solidFill>
                  <a:schemeClr val="bg1"/>
                </a:solidFill>
              </a:rPr>
              <a:t>, sed do </a:t>
            </a:r>
            <a:r>
              <a:rPr lang="en-US" dirty="0" err="1">
                <a:solidFill>
                  <a:schemeClr val="bg1"/>
                </a:solidFill>
              </a:rPr>
              <a:t>eiusmod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tempor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incididunt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ut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labore</a:t>
            </a:r>
            <a:r>
              <a:rPr lang="en-US" dirty="0">
                <a:solidFill>
                  <a:schemeClr val="bg1"/>
                </a:solidFill>
              </a:rPr>
              <a:t> et dolore magna </a:t>
            </a:r>
            <a:r>
              <a:rPr lang="en-US" dirty="0" err="1">
                <a:solidFill>
                  <a:schemeClr val="bg1"/>
                </a:solidFill>
              </a:rPr>
              <a:t>aliqua</a:t>
            </a:r>
            <a:r>
              <a:rPr lang="en-US" dirty="0">
                <a:solidFill>
                  <a:schemeClr val="bg1"/>
                </a:solidFill>
              </a:rPr>
              <a:t>. </a:t>
            </a:r>
          </a:p>
          <a:p>
            <a:r>
              <a:rPr lang="en-US" dirty="0">
                <a:solidFill>
                  <a:schemeClr val="bg1"/>
                </a:solidFill>
              </a:rPr>
              <a:t>Ut </a:t>
            </a:r>
            <a:r>
              <a:rPr lang="en-US" dirty="0" err="1">
                <a:solidFill>
                  <a:schemeClr val="bg1"/>
                </a:solidFill>
              </a:rPr>
              <a:t>enim</a:t>
            </a:r>
            <a:r>
              <a:rPr lang="en-US" dirty="0">
                <a:solidFill>
                  <a:schemeClr val="bg1"/>
                </a:solidFill>
              </a:rPr>
              <a:t> ad minim </a:t>
            </a:r>
            <a:r>
              <a:rPr lang="en-US" dirty="0" err="1">
                <a:solidFill>
                  <a:schemeClr val="bg1"/>
                </a:solidFill>
              </a:rPr>
              <a:t>veniam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quis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nostrud</a:t>
            </a:r>
            <a:r>
              <a:rPr lang="en-US" dirty="0">
                <a:solidFill>
                  <a:schemeClr val="bg1"/>
                </a:solidFill>
              </a:rPr>
              <a:t> exercitation </a:t>
            </a:r>
            <a:r>
              <a:rPr lang="en-US" dirty="0" err="1">
                <a:solidFill>
                  <a:schemeClr val="bg1"/>
                </a:solidFill>
              </a:rPr>
              <a:t>ullamco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laboris</a:t>
            </a:r>
            <a:r>
              <a:rPr lang="en-US" dirty="0">
                <a:solidFill>
                  <a:schemeClr val="bg1"/>
                </a:solidFill>
              </a:rPr>
              <a:t> nisi </a:t>
            </a:r>
            <a:r>
              <a:rPr lang="en-US" dirty="0" err="1">
                <a:solidFill>
                  <a:schemeClr val="bg1"/>
                </a:solidFill>
              </a:rPr>
              <a:t>ut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aliquip</a:t>
            </a:r>
            <a:r>
              <a:rPr lang="en-US" dirty="0">
                <a:solidFill>
                  <a:schemeClr val="bg1"/>
                </a:solidFill>
              </a:rPr>
              <a:t> ex </a:t>
            </a:r>
            <a:r>
              <a:rPr lang="en-US" dirty="0" err="1">
                <a:solidFill>
                  <a:schemeClr val="bg1"/>
                </a:solidFill>
              </a:rPr>
              <a:t>ea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commodo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consequat</a:t>
            </a:r>
            <a:r>
              <a:rPr lang="en-US" dirty="0">
                <a:solidFill>
                  <a:schemeClr val="bg1"/>
                </a:solidFill>
              </a:rPr>
              <a:t>. </a:t>
            </a:r>
          </a:p>
          <a:p>
            <a:r>
              <a:rPr lang="en-US" dirty="0">
                <a:solidFill>
                  <a:schemeClr val="bg1"/>
                </a:solidFill>
              </a:rPr>
              <a:t>Duis </a:t>
            </a:r>
            <a:r>
              <a:rPr lang="en-US" dirty="0" err="1">
                <a:solidFill>
                  <a:schemeClr val="bg1"/>
                </a:solidFill>
              </a:rPr>
              <a:t>aute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irure</a:t>
            </a:r>
            <a:r>
              <a:rPr lang="en-US" dirty="0">
                <a:solidFill>
                  <a:schemeClr val="bg1"/>
                </a:solidFill>
              </a:rPr>
              <a:t> dolor in </a:t>
            </a:r>
            <a:r>
              <a:rPr lang="en-US" dirty="0" err="1">
                <a:solidFill>
                  <a:schemeClr val="bg1"/>
                </a:solidFill>
              </a:rPr>
              <a:t>reprehenderit</a:t>
            </a:r>
            <a:r>
              <a:rPr lang="en-US" dirty="0">
                <a:solidFill>
                  <a:schemeClr val="bg1"/>
                </a:solidFill>
              </a:rPr>
              <a:t> in </a:t>
            </a:r>
            <a:r>
              <a:rPr lang="en-US" dirty="0" err="1">
                <a:solidFill>
                  <a:schemeClr val="bg1"/>
                </a:solidFill>
              </a:rPr>
              <a:t>voluptate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velit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esse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cillum</a:t>
            </a:r>
            <a:r>
              <a:rPr lang="en-US" dirty="0">
                <a:solidFill>
                  <a:schemeClr val="bg1"/>
                </a:solidFill>
              </a:rPr>
              <a:t> dolore </a:t>
            </a:r>
            <a:r>
              <a:rPr lang="en-US" dirty="0" err="1">
                <a:solidFill>
                  <a:schemeClr val="bg1"/>
                </a:solidFill>
              </a:rPr>
              <a:t>eu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fugiat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nulla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pariatur</a:t>
            </a:r>
            <a:r>
              <a:rPr lang="en-US" dirty="0">
                <a:solidFill>
                  <a:schemeClr val="bg1"/>
                </a:solidFill>
              </a:rPr>
              <a:t>. </a:t>
            </a:r>
          </a:p>
          <a:p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Нижний колонтитул 4">
            <a:extLst>
              <a:ext uri="{FF2B5EF4-FFF2-40B4-BE49-F238E27FC236}">
                <a16:creationId xmlns:a16="http://schemas.microsoft.com/office/drawing/2014/main" id="{57B15A52-9941-49B4-5730-63AFF25DE439}"/>
              </a:ext>
            </a:extLst>
          </p:cNvPr>
          <p:cNvSpPr txBox="1">
            <a:spLocks/>
          </p:cNvSpPr>
          <p:nvPr/>
        </p:nvSpPr>
        <p:spPr>
          <a:xfrm>
            <a:off x="3962400" y="6440529"/>
            <a:ext cx="4267200" cy="365126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/>
              <a:t>Presentation templates from</a:t>
            </a:r>
            <a:r>
              <a:rPr lang="ru-RU" sz="1200" dirty="0"/>
              <a:t> </a:t>
            </a:r>
            <a:r>
              <a:rPr lang="en-US" sz="1200" dirty="0">
                <a:solidFill>
                  <a:srgbClr val="0070C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free-slides.net</a:t>
            </a:r>
            <a:endParaRPr lang="ru-RU" sz="1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7554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91B3042-0334-4169-9833-BC3E325BBA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Lorem ipsum dolor sit amet</a:t>
            </a:r>
            <a:endParaRPr lang="ru-RU" dirty="0"/>
          </a:p>
        </p:txBody>
      </p:sp>
      <p:grpSp>
        <p:nvGrpSpPr>
          <p:cNvPr id="4" name="Группа 3">
            <a:extLst>
              <a:ext uri="{FF2B5EF4-FFF2-40B4-BE49-F238E27FC236}">
                <a16:creationId xmlns:a16="http://schemas.microsoft.com/office/drawing/2014/main" id="{6F338788-BAA5-4C44-A1F2-8ABA91B1C76C}"/>
              </a:ext>
            </a:extLst>
          </p:cNvPr>
          <p:cNvGrpSpPr/>
          <p:nvPr/>
        </p:nvGrpSpPr>
        <p:grpSpPr>
          <a:xfrm>
            <a:off x="3672840" y="2424663"/>
            <a:ext cx="2562909" cy="2730893"/>
            <a:chOff x="493354" y="2297534"/>
            <a:chExt cx="2562909" cy="2730893"/>
          </a:xfrm>
        </p:grpSpPr>
        <p:sp>
          <p:nvSpPr>
            <p:cNvPr id="5" name="Прямоугольный треугольник 4">
              <a:extLst>
                <a:ext uri="{FF2B5EF4-FFF2-40B4-BE49-F238E27FC236}">
                  <a16:creationId xmlns:a16="http://schemas.microsoft.com/office/drawing/2014/main" id="{4FD1BDDF-8218-413E-A3C7-633E0C6059DC}"/>
                </a:ext>
              </a:extLst>
            </p:cNvPr>
            <p:cNvSpPr/>
            <p:nvPr/>
          </p:nvSpPr>
          <p:spPr>
            <a:xfrm rot="5400000">
              <a:off x="2874695" y="4578427"/>
              <a:ext cx="180000" cy="180000"/>
            </a:xfrm>
            <a:prstGeom prst="rtTriangle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Прямоугольный треугольник 5">
              <a:extLst>
                <a:ext uri="{FF2B5EF4-FFF2-40B4-BE49-F238E27FC236}">
                  <a16:creationId xmlns:a16="http://schemas.microsoft.com/office/drawing/2014/main" id="{E1E02A31-3830-4DC2-9D6D-F0974E0540DA}"/>
                </a:ext>
              </a:extLst>
            </p:cNvPr>
            <p:cNvSpPr/>
            <p:nvPr/>
          </p:nvSpPr>
          <p:spPr>
            <a:xfrm>
              <a:off x="2873911" y="3924000"/>
              <a:ext cx="180000" cy="180000"/>
            </a:xfrm>
            <a:prstGeom prst="rtTriangle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Прямоугольный треугольник 6">
              <a:extLst>
                <a:ext uri="{FF2B5EF4-FFF2-40B4-BE49-F238E27FC236}">
                  <a16:creationId xmlns:a16="http://schemas.microsoft.com/office/drawing/2014/main" id="{48E1C0DD-9DB1-4672-AA0C-B9C6A227F3F5}"/>
                </a:ext>
              </a:extLst>
            </p:cNvPr>
            <p:cNvSpPr/>
            <p:nvPr/>
          </p:nvSpPr>
          <p:spPr>
            <a:xfrm rot="10800000">
              <a:off x="493354" y="4578427"/>
              <a:ext cx="180000" cy="180000"/>
            </a:xfrm>
            <a:prstGeom prst="rtTriangle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Прямоугольный треугольник 7">
              <a:extLst>
                <a:ext uri="{FF2B5EF4-FFF2-40B4-BE49-F238E27FC236}">
                  <a16:creationId xmlns:a16="http://schemas.microsoft.com/office/drawing/2014/main" id="{CC7F044D-981D-40AF-A4D2-7CC09667E1DC}"/>
                </a:ext>
              </a:extLst>
            </p:cNvPr>
            <p:cNvSpPr/>
            <p:nvPr/>
          </p:nvSpPr>
          <p:spPr>
            <a:xfrm rot="16200000">
              <a:off x="493354" y="3924000"/>
              <a:ext cx="180000" cy="180000"/>
            </a:xfrm>
            <a:prstGeom prst="rtTriangle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Прямоугольник: скругленные углы 8">
              <a:extLst>
                <a:ext uri="{FF2B5EF4-FFF2-40B4-BE49-F238E27FC236}">
                  <a16:creationId xmlns:a16="http://schemas.microsoft.com/office/drawing/2014/main" id="{6F616E1A-8B46-47FC-BF69-DB0FB4601A6F}"/>
                </a:ext>
              </a:extLst>
            </p:cNvPr>
            <p:cNvSpPr/>
            <p:nvPr/>
          </p:nvSpPr>
          <p:spPr>
            <a:xfrm>
              <a:off x="674400" y="2297534"/>
              <a:ext cx="2205000" cy="2730893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0" name="Прямоугольник 9">
              <a:extLst>
                <a:ext uri="{FF2B5EF4-FFF2-40B4-BE49-F238E27FC236}">
                  <a16:creationId xmlns:a16="http://schemas.microsoft.com/office/drawing/2014/main" id="{FE70E8B9-DC4B-45F7-908B-1BD25C63C8E6}"/>
                </a:ext>
              </a:extLst>
            </p:cNvPr>
            <p:cNvSpPr/>
            <p:nvPr/>
          </p:nvSpPr>
          <p:spPr>
            <a:xfrm>
              <a:off x="738616" y="3129796"/>
              <a:ext cx="2072382" cy="95410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400" dirty="0"/>
                <a:t>Lorem ipsum dolor sit </a:t>
              </a:r>
              <a:r>
                <a:rPr lang="en-US" sz="1400" dirty="0" err="1"/>
                <a:t>amet</a:t>
              </a:r>
              <a:r>
                <a:rPr lang="en-US" sz="1400" dirty="0"/>
                <a:t>, </a:t>
              </a:r>
              <a:r>
                <a:rPr lang="en-US" sz="1400" dirty="0" err="1"/>
                <a:t>consectetuer</a:t>
              </a:r>
              <a:r>
                <a:rPr lang="en-US" sz="1400" dirty="0"/>
                <a:t> </a:t>
              </a:r>
              <a:r>
                <a:rPr lang="en-US" sz="1400" dirty="0" err="1"/>
                <a:t>adipiscing</a:t>
              </a:r>
              <a:r>
                <a:rPr lang="en-US" sz="1400" dirty="0"/>
                <a:t> </a:t>
              </a:r>
              <a:r>
                <a:rPr lang="en-US" sz="1400" dirty="0" err="1"/>
                <a:t>elit</a:t>
              </a:r>
              <a:r>
                <a:rPr lang="en-US" sz="1400" dirty="0"/>
                <a:t>, sed diam </a:t>
              </a:r>
              <a:r>
                <a:rPr lang="en-US" sz="1400" dirty="0" err="1"/>
                <a:t>nonummy</a:t>
              </a:r>
              <a:r>
                <a:rPr lang="en-US" sz="1400" dirty="0"/>
                <a:t> </a:t>
              </a:r>
              <a:r>
                <a:rPr lang="en-US" sz="1400" dirty="0" err="1"/>
                <a:t>nibh</a:t>
              </a:r>
              <a:r>
                <a:rPr lang="en-US" sz="1400" dirty="0"/>
                <a:t>.</a:t>
              </a:r>
              <a:endParaRPr lang="ru-RU" sz="1400" dirty="0"/>
            </a:p>
          </p:txBody>
        </p:sp>
        <p:sp>
          <p:nvSpPr>
            <p:cNvPr id="11" name="Прямоугольник 10">
              <a:extLst>
                <a:ext uri="{FF2B5EF4-FFF2-40B4-BE49-F238E27FC236}">
                  <a16:creationId xmlns:a16="http://schemas.microsoft.com/office/drawing/2014/main" id="{B52A40A6-3731-4949-BE90-55E0B73673C0}"/>
                </a:ext>
              </a:extLst>
            </p:cNvPr>
            <p:cNvSpPr/>
            <p:nvPr/>
          </p:nvSpPr>
          <p:spPr>
            <a:xfrm>
              <a:off x="960453" y="2843053"/>
              <a:ext cx="1628707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b="1" dirty="0">
                  <a:solidFill>
                    <a:schemeClr val="accent5">
                      <a:lumMod val="50000"/>
                    </a:schemeClr>
                  </a:solidFill>
                </a:rPr>
                <a:t>TITLE</a:t>
              </a:r>
              <a:endParaRPr lang="ru-RU" b="1" dirty="0">
                <a:solidFill>
                  <a:schemeClr val="accent5">
                    <a:lumMod val="50000"/>
                  </a:schemeClr>
                </a:solidFill>
              </a:endParaRPr>
            </a:p>
          </p:txBody>
        </p:sp>
        <p:pic>
          <p:nvPicPr>
            <p:cNvPr id="12" name="Рисунок 11">
              <a:extLst>
                <a:ext uri="{FF2B5EF4-FFF2-40B4-BE49-F238E27FC236}">
                  <a16:creationId xmlns:a16="http://schemas.microsoft.com/office/drawing/2014/main" id="{ED9B50FD-BBB5-4C36-BFB5-072E8B1978C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558809" y="2390956"/>
              <a:ext cx="432000" cy="432000"/>
            </a:xfrm>
            <a:prstGeom prst="rect">
              <a:avLst/>
            </a:prstGeom>
          </p:spPr>
        </p:pic>
        <p:sp>
          <p:nvSpPr>
            <p:cNvPr id="13" name="Прямоугольник 12">
              <a:extLst>
                <a:ext uri="{FF2B5EF4-FFF2-40B4-BE49-F238E27FC236}">
                  <a16:creationId xmlns:a16="http://schemas.microsoft.com/office/drawing/2014/main" id="{FB636385-BCD3-4DD3-AF2B-FCA4921908A3}"/>
                </a:ext>
              </a:extLst>
            </p:cNvPr>
            <p:cNvSpPr/>
            <p:nvPr/>
          </p:nvSpPr>
          <p:spPr>
            <a:xfrm>
              <a:off x="493354" y="4104000"/>
              <a:ext cx="2562909" cy="474427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" name="Прямоугольник 13">
              <a:extLst>
                <a:ext uri="{FF2B5EF4-FFF2-40B4-BE49-F238E27FC236}">
                  <a16:creationId xmlns:a16="http://schemas.microsoft.com/office/drawing/2014/main" id="{42384043-35BE-4E79-BA44-4B1301CD5453}"/>
                </a:ext>
              </a:extLst>
            </p:cNvPr>
            <p:cNvSpPr/>
            <p:nvPr/>
          </p:nvSpPr>
          <p:spPr>
            <a:xfrm>
              <a:off x="960454" y="4127978"/>
              <a:ext cx="1628707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b="1" dirty="0">
                  <a:solidFill>
                    <a:schemeClr val="bg1"/>
                  </a:solidFill>
                </a:rPr>
                <a:t>ЗАГОЛОВОК</a:t>
              </a:r>
            </a:p>
          </p:txBody>
        </p:sp>
      </p:grpSp>
      <p:grpSp>
        <p:nvGrpSpPr>
          <p:cNvPr id="15" name="Группа 14">
            <a:extLst>
              <a:ext uri="{FF2B5EF4-FFF2-40B4-BE49-F238E27FC236}">
                <a16:creationId xmlns:a16="http://schemas.microsoft.com/office/drawing/2014/main" id="{294F2E60-DF39-4A9F-BD04-4E3E1C5CBD72}"/>
              </a:ext>
            </a:extLst>
          </p:cNvPr>
          <p:cNvGrpSpPr/>
          <p:nvPr/>
        </p:nvGrpSpPr>
        <p:grpSpPr>
          <a:xfrm>
            <a:off x="6623822" y="2424663"/>
            <a:ext cx="2562909" cy="2730893"/>
            <a:chOff x="3548373" y="2297534"/>
            <a:chExt cx="2562909" cy="2730893"/>
          </a:xfrm>
        </p:grpSpPr>
        <p:sp>
          <p:nvSpPr>
            <p:cNvPr id="16" name="Прямоугольный треугольник 15">
              <a:extLst>
                <a:ext uri="{FF2B5EF4-FFF2-40B4-BE49-F238E27FC236}">
                  <a16:creationId xmlns:a16="http://schemas.microsoft.com/office/drawing/2014/main" id="{5EC632C7-0ECE-4EAA-A8EE-B846CFE22397}"/>
                </a:ext>
              </a:extLst>
            </p:cNvPr>
            <p:cNvSpPr/>
            <p:nvPr/>
          </p:nvSpPr>
          <p:spPr>
            <a:xfrm rot="5400000">
              <a:off x="5929714" y="4578427"/>
              <a:ext cx="180000" cy="180000"/>
            </a:xfrm>
            <a:prstGeom prst="rtTriangle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Прямоугольный треугольник 16">
              <a:extLst>
                <a:ext uri="{FF2B5EF4-FFF2-40B4-BE49-F238E27FC236}">
                  <a16:creationId xmlns:a16="http://schemas.microsoft.com/office/drawing/2014/main" id="{D5A89128-558F-491F-8CD8-B106154DB06C}"/>
                </a:ext>
              </a:extLst>
            </p:cNvPr>
            <p:cNvSpPr/>
            <p:nvPr/>
          </p:nvSpPr>
          <p:spPr>
            <a:xfrm>
              <a:off x="5928930" y="3924000"/>
              <a:ext cx="180000" cy="180000"/>
            </a:xfrm>
            <a:prstGeom prst="rtTriangle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Прямоугольный треугольник 17">
              <a:extLst>
                <a:ext uri="{FF2B5EF4-FFF2-40B4-BE49-F238E27FC236}">
                  <a16:creationId xmlns:a16="http://schemas.microsoft.com/office/drawing/2014/main" id="{385D1BD6-8A47-4DA3-A32C-4A8254E7B436}"/>
                </a:ext>
              </a:extLst>
            </p:cNvPr>
            <p:cNvSpPr/>
            <p:nvPr/>
          </p:nvSpPr>
          <p:spPr>
            <a:xfrm rot="10800000">
              <a:off x="3548373" y="4578427"/>
              <a:ext cx="180000" cy="180000"/>
            </a:xfrm>
            <a:prstGeom prst="rtTriangle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Прямоугольный треугольник 18">
              <a:extLst>
                <a:ext uri="{FF2B5EF4-FFF2-40B4-BE49-F238E27FC236}">
                  <a16:creationId xmlns:a16="http://schemas.microsoft.com/office/drawing/2014/main" id="{BCE2DDA4-056A-422A-B3D9-1094BCE2EBC4}"/>
                </a:ext>
              </a:extLst>
            </p:cNvPr>
            <p:cNvSpPr/>
            <p:nvPr/>
          </p:nvSpPr>
          <p:spPr>
            <a:xfrm rot="16200000">
              <a:off x="3548373" y="3924000"/>
              <a:ext cx="180000" cy="180000"/>
            </a:xfrm>
            <a:prstGeom prst="rtTriangle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Прямоугольник: скругленные углы 19">
              <a:extLst>
                <a:ext uri="{FF2B5EF4-FFF2-40B4-BE49-F238E27FC236}">
                  <a16:creationId xmlns:a16="http://schemas.microsoft.com/office/drawing/2014/main" id="{4A8FECE7-7ADA-4935-B75F-AE6A151695AA}"/>
                </a:ext>
              </a:extLst>
            </p:cNvPr>
            <p:cNvSpPr/>
            <p:nvPr/>
          </p:nvSpPr>
          <p:spPr>
            <a:xfrm>
              <a:off x="3729419" y="2297534"/>
              <a:ext cx="2205000" cy="2730893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1" name="Прямоугольник 20">
              <a:extLst>
                <a:ext uri="{FF2B5EF4-FFF2-40B4-BE49-F238E27FC236}">
                  <a16:creationId xmlns:a16="http://schemas.microsoft.com/office/drawing/2014/main" id="{993A403A-D392-4143-8EAC-3EBD11CD31EA}"/>
                </a:ext>
              </a:extLst>
            </p:cNvPr>
            <p:cNvSpPr/>
            <p:nvPr/>
          </p:nvSpPr>
          <p:spPr>
            <a:xfrm>
              <a:off x="3793635" y="3129796"/>
              <a:ext cx="2072382" cy="95410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400" dirty="0"/>
                <a:t>Lorem ipsum dolor sit </a:t>
              </a:r>
              <a:r>
                <a:rPr lang="en-US" sz="1400" dirty="0" err="1"/>
                <a:t>amet</a:t>
              </a:r>
              <a:r>
                <a:rPr lang="en-US" sz="1400" dirty="0"/>
                <a:t>, </a:t>
              </a:r>
              <a:r>
                <a:rPr lang="en-US" sz="1400" dirty="0" err="1"/>
                <a:t>consectetuer</a:t>
              </a:r>
              <a:r>
                <a:rPr lang="en-US" sz="1400" dirty="0"/>
                <a:t> </a:t>
              </a:r>
              <a:r>
                <a:rPr lang="en-US" sz="1400" dirty="0" err="1"/>
                <a:t>adipiscing</a:t>
              </a:r>
              <a:r>
                <a:rPr lang="en-US" sz="1400" dirty="0"/>
                <a:t> </a:t>
              </a:r>
              <a:r>
                <a:rPr lang="en-US" sz="1400" dirty="0" err="1"/>
                <a:t>elit</a:t>
              </a:r>
              <a:r>
                <a:rPr lang="en-US" sz="1400" dirty="0"/>
                <a:t>, sed diam </a:t>
              </a:r>
              <a:r>
                <a:rPr lang="en-US" sz="1400" dirty="0" err="1"/>
                <a:t>nonummy</a:t>
              </a:r>
              <a:r>
                <a:rPr lang="en-US" sz="1400" dirty="0"/>
                <a:t> </a:t>
              </a:r>
              <a:r>
                <a:rPr lang="en-US" sz="1400" dirty="0" err="1"/>
                <a:t>nibh</a:t>
              </a:r>
              <a:r>
                <a:rPr lang="en-US" sz="1400" dirty="0"/>
                <a:t>.</a:t>
              </a:r>
              <a:endParaRPr lang="ru-RU" sz="1400" dirty="0"/>
            </a:p>
          </p:txBody>
        </p:sp>
        <p:sp>
          <p:nvSpPr>
            <p:cNvPr id="22" name="Прямоугольник 21">
              <a:extLst>
                <a:ext uri="{FF2B5EF4-FFF2-40B4-BE49-F238E27FC236}">
                  <a16:creationId xmlns:a16="http://schemas.microsoft.com/office/drawing/2014/main" id="{93E52AFF-BCC3-4E82-AD61-A596B8A6B12F}"/>
                </a:ext>
              </a:extLst>
            </p:cNvPr>
            <p:cNvSpPr/>
            <p:nvPr/>
          </p:nvSpPr>
          <p:spPr>
            <a:xfrm>
              <a:off x="4015472" y="2843053"/>
              <a:ext cx="1628707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b="1" dirty="0">
                  <a:solidFill>
                    <a:schemeClr val="accent5">
                      <a:lumMod val="75000"/>
                    </a:schemeClr>
                  </a:solidFill>
                </a:rPr>
                <a:t>TITLE</a:t>
              </a:r>
              <a:endParaRPr lang="ru-RU" b="1" dirty="0">
                <a:solidFill>
                  <a:schemeClr val="accent5">
                    <a:lumMod val="75000"/>
                  </a:schemeClr>
                </a:solidFill>
              </a:endParaRPr>
            </a:p>
          </p:txBody>
        </p:sp>
        <p:sp>
          <p:nvSpPr>
            <p:cNvPr id="23" name="Прямоугольник 22">
              <a:extLst>
                <a:ext uri="{FF2B5EF4-FFF2-40B4-BE49-F238E27FC236}">
                  <a16:creationId xmlns:a16="http://schemas.microsoft.com/office/drawing/2014/main" id="{85ADCB19-6AF2-4977-8292-086CBED006FF}"/>
                </a:ext>
              </a:extLst>
            </p:cNvPr>
            <p:cNvSpPr/>
            <p:nvPr/>
          </p:nvSpPr>
          <p:spPr>
            <a:xfrm>
              <a:off x="3548373" y="4104000"/>
              <a:ext cx="2562909" cy="474427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Прямоугольник 23">
              <a:extLst>
                <a:ext uri="{FF2B5EF4-FFF2-40B4-BE49-F238E27FC236}">
                  <a16:creationId xmlns:a16="http://schemas.microsoft.com/office/drawing/2014/main" id="{EB5B67E1-208B-4D81-BFA8-97A02131A2E2}"/>
                </a:ext>
              </a:extLst>
            </p:cNvPr>
            <p:cNvSpPr/>
            <p:nvPr/>
          </p:nvSpPr>
          <p:spPr>
            <a:xfrm>
              <a:off x="4015473" y="4127978"/>
              <a:ext cx="1628707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b="1" dirty="0">
                  <a:solidFill>
                    <a:schemeClr val="bg1"/>
                  </a:solidFill>
                </a:rPr>
                <a:t>ЗАГОЛОВОК</a:t>
              </a:r>
            </a:p>
          </p:txBody>
        </p:sp>
        <p:pic>
          <p:nvPicPr>
            <p:cNvPr id="25" name="Рисунок 24">
              <a:extLst>
                <a:ext uri="{FF2B5EF4-FFF2-40B4-BE49-F238E27FC236}">
                  <a16:creationId xmlns:a16="http://schemas.microsoft.com/office/drawing/2014/main" id="{ABC53607-F6E3-4C72-942F-EA03EFDAC74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rcRect/>
            <a:stretch/>
          </p:blipFill>
          <p:spPr>
            <a:xfrm>
              <a:off x="4613825" y="2390400"/>
              <a:ext cx="432000" cy="432000"/>
            </a:xfrm>
            <a:prstGeom prst="rect">
              <a:avLst/>
            </a:prstGeom>
          </p:spPr>
        </p:pic>
      </p:grpSp>
      <p:grpSp>
        <p:nvGrpSpPr>
          <p:cNvPr id="26" name="Группа 25">
            <a:extLst>
              <a:ext uri="{FF2B5EF4-FFF2-40B4-BE49-F238E27FC236}">
                <a16:creationId xmlns:a16="http://schemas.microsoft.com/office/drawing/2014/main" id="{EE6530A4-BE99-4A57-BE6C-3D0E2E77B89A}"/>
              </a:ext>
            </a:extLst>
          </p:cNvPr>
          <p:cNvGrpSpPr/>
          <p:nvPr/>
        </p:nvGrpSpPr>
        <p:grpSpPr>
          <a:xfrm>
            <a:off x="9574804" y="2424663"/>
            <a:ext cx="2562909" cy="2730893"/>
            <a:chOff x="6569380" y="2297534"/>
            <a:chExt cx="2562909" cy="2730893"/>
          </a:xfrm>
        </p:grpSpPr>
        <p:sp>
          <p:nvSpPr>
            <p:cNvPr id="27" name="Прямоугольный треугольник 26">
              <a:extLst>
                <a:ext uri="{FF2B5EF4-FFF2-40B4-BE49-F238E27FC236}">
                  <a16:creationId xmlns:a16="http://schemas.microsoft.com/office/drawing/2014/main" id="{E1C566CE-C76A-48E2-81AC-2D89FF511550}"/>
                </a:ext>
              </a:extLst>
            </p:cNvPr>
            <p:cNvSpPr/>
            <p:nvPr/>
          </p:nvSpPr>
          <p:spPr>
            <a:xfrm rot="5400000">
              <a:off x="8950721" y="4578427"/>
              <a:ext cx="180000" cy="180000"/>
            </a:xfrm>
            <a:prstGeom prst="rtTriangle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Прямоугольный треугольник 27">
              <a:extLst>
                <a:ext uri="{FF2B5EF4-FFF2-40B4-BE49-F238E27FC236}">
                  <a16:creationId xmlns:a16="http://schemas.microsoft.com/office/drawing/2014/main" id="{E92EB52B-6327-4D46-B28B-F4ADE9BD1D3D}"/>
                </a:ext>
              </a:extLst>
            </p:cNvPr>
            <p:cNvSpPr/>
            <p:nvPr/>
          </p:nvSpPr>
          <p:spPr>
            <a:xfrm>
              <a:off x="8949937" y="3924000"/>
              <a:ext cx="180000" cy="180000"/>
            </a:xfrm>
            <a:prstGeom prst="rtTriangle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Прямоугольный треугольник 28">
              <a:extLst>
                <a:ext uri="{FF2B5EF4-FFF2-40B4-BE49-F238E27FC236}">
                  <a16:creationId xmlns:a16="http://schemas.microsoft.com/office/drawing/2014/main" id="{7F448389-2A4C-41DF-B8CB-8CA534FC89DA}"/>
                </a:ext>
              </a:extLst>
            </p:cNvPr>
            <p:cNvSpPr/>
            <p:nvPr/>
          </p:nvSpPr>
          <p:spPr>
            <a:xfrm rot="10800000">
              <a:off x="6569380" y="4578427"/>
              <a:ext cx="180000" cy="180000"/>
            </a:xfrm>
            <a:prstGeom prst="rtTriangle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0" name="Прямоугольный треугольник 29">
              <a:extLst>
                <a:ext uri="{FF2B5EF4-FFF2-40B4-BE49-F238E27FC236}">
                  <a16:creationId xmlns:a16="http://schemas.microsoft.com/office/drawing/2014/main" id="{75AFF65B-1F85-43F0-B585-0EC2544172BE}"/>
                </a:ext>
              </a:extLst>
            </p:cNvPr>
            <p:cNvSpPr/>
            <p:nvPr/>
          </p:nvSpPr>
          <p:spPr>
            <a:xfrm rot="16200000">
              <a:off x="6569380" y="3924000"/>
              <a:ext cx="180000" cy="180000"/>
            </a:xfrm>
            <a:prstGeom prst="rtTriangle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1" name="Прямоугольник: скругленные углы 30">
              <a:extLst>
                <a:ext uri="{FF2B5EF4-FFF2-40B4-BE49-F238E27FC236}">
                  <a16:creationId xmlns:a16="http://schemas.microsoft.com/office/drawing/2014/main" id="{788CBBE5-C55C-4BC8-88A2-A4A55C9ED9A7}"/>
                </a:ext>
              </a:extLst>
            </p:cNvPr>
            <p:cNvSpPr/>
            <p:nvPr/>
          </p:nvSpPr>
          <p:spPr>
            <a:xfrm>
              <a:off x="6750426" y="2297534"/>
              <a:ext cx="2205000" cy="2730893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2" name="Прямоугольник 31">
              <a:extLst>
                <a:ext uri="{FF2B5EF4-FFF2-40B4-BE49-F238E27FC236}">
                  <a16:creationId xmlns:a16="http://schemas.microsoft.com/office/drawing/2014/main" id="{584C7F2F-B53C-4556-BF21-210634D8D2A2}"/>
                </a:ext>
              </a:extLst>
            </p:cNvPr>
            <p:cNvSpPr/>
            <p:nvPr/>
          </p:nvSpPr>
          <p:spPr>
            <a:xfrm>
              <a:off x="6814642" y="3129796"/>
              <a:ext cx="2072382" cy="95410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400" dirty="0"/>
                <a:t>Lorem ipsum dolor sit </a:t>
              </a:r>
              <a:r>
                <a:rPr lang="en-US" sz="1400" dirty="0" err="1"/>
                <a:t>amet</a:t>
              </a:r>
              <a:r>
                <a:rPr lang="en-US" sz="1400" dirty="0"/>
                <a:t>, </a:t>
              </a:r>
              <a:r>
                <a:rPr lang="en-US" sz="1400" dirty="0" err="1"/>
                <a:t>consectetuer</a:t>
              </a:r>
              <a:r>
                <a:rPr lang="en-US" sz="1400" dirty="0"/>
                <a:t> </a:t>
              </a:r>
              <a:r>
                <a:rPr lang="en-US" sz="1400" dirty="0" err="1"/>
                <a:t>adipiscing</a:t>
              </a:r>
              <a:r>
                <a:rPr lang="en-US" sz="1400" dirty="0"/>
                <a:t> </a:t>
              </a:r>
              <a:r>
                <a:rPr lang="en-US" sz="1400" dirty="0" err="1"/>
                <a:t>elit</a:t>
              </a:r>
              <a:r>
                <a:rPr lang="en-US" sz="1400" dirty="0"/>
                <a:t>, sed diam </a:t>
              </a:r>
              <a:r>
                <a:rPr lang="en-US" sz="1400" dirty="0" err="1"/>
                <a:t>nonummy</a:t>
              </a:r>
              <a:r>
                <a:rPr lang="en-US" sz="1400" dirty="0"/>
                <a:t> </a:t>
              </a:r>
              <a:r>
                <a:rPr lang="en-US" sz="1400" dirty="0" err="1"/>
                <a:t>nibh</a:t>
              </a:r>
              <a:r>
                <a:rPr lang="en-US" sz="1400" dirty="0"/>
                <a:t>.</a:t>
              </a:r>
              <a:endParaRPr lang="ru-RU" sz="1400" dirty="0"/>
            </a:p>
          </p:txBody>
        </p:sp>
        <p:sp>
          <p:nvSpPr>
            <p:cNvPr id="33" name="Прямоугольник 32">
              <a:extLst>
                <a:ext uri="{FF2B5EF4-FFF2-40B4-BE49-F238E27FC236}">
                  <a16:creationId xmlns:a16="http://schemas.microsoft.com/office/drawing/2014/main" id="{1D7C54C8-7246-4419-8B07-1A192C77A611}"/>
                </a:ext>
              </a:extLst>
            </p:cNvPr>
            <p:cNvSpPr/>
            <p:nvPr/>
          </p:nvSpPr>
          <p:spPr>
            <a:xfrm>
              <a:off x="7036479" y="2843053"/>
              <a:ext cx="1628707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b="1" dirty="0">
                  <a:solidFill>
                    <a:schemeClr val="accent5">
                      <a:lumMod val="60000"/>
                      <a:lumOff val="40000"/>
                    </a:schemeClr>
                  </a:solidFill>
                </a:rPr>
                <a:t>TITLE</a:t>
              </a:r>
              <a:endParaRPr lang="ru-RU" b="1" dirty="0">
                <a:solidFill>
                  <a:schemeClr val="accent5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34" name="Прямоугольник 33">
              <a:extLst>
                <a:ext uri="{FF2B5EF4-FFF2-40B4-BE49-F238E27FC236}">
                  <a16:creationId xmlns:a16="http://schemas.microsoft.com/office/drawing/2014/main" id="{2CCBC8BE-6C57-418B-8697-D245C673728C}"/>
                </a:ext>
              </a:extLst>
            </p:cNvPr>
            <p:cNvSpPr/>
            <p:nvPr/>
          </p:nvSpPr>
          <p:spPr>
            <a:xfrm>
              <a:off x="6569380" y="4104000"/>
              <a:ext cx="2562909" cy="474427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5" name="Прямоугольник 34">
              <a:extLst>
                <a:ext uri="{FF2B5EF4-FFF2-40B4-BE49-F238E27FC236}">
                  <a16:creationId xmlns:a16="http://schemas.microsoft.com/office/drawing/2014/main" id="{1927746C-5914-439A-9094-F2C4FA953F87}"/>
                </a:ext>
              </a:extLst>
            </p:cNvPr>
            <p:cNvSpPr/>
            <p:nvPr/>
          </p:nvSpPr>
          <p:spPr>
            <a:xfrm>
              <a:off x="7036480" y="4127978"/>
              <a:ext cx="1628707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b="1" dirty="0">
                  <a:solidFill>
                    <a:schemeClr val="bg1"/>
                  </a:solidFill>
                </a:rPr>
                <a:t>ЗАГОЛОВОК</a:t>
              </a:r>
            </a:p>
          </p:txBody>
        </p:sp>
        <p:pic>
          <p:nvPicPr>
            <p:cNvPr id="36" name="Рисунок 35">
              <a:extLst>
                <a:ext uri="{FF2B5EF4-FFF2-40B4-BE49-F238E27FC236}">
                  <a16:creationId xmlns:a16="http://schemas.microsoft.com/office/drawing/2014/main" id="{3E6046C8-106C-401E-9F68-276E1C32C90F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rcRect/>
            <a:stretch/>
          </p:blipFill>
          <p:spPr>
            <a:xfrm>
              <a:off x="7634832" y="2390956"/>
              <a:ext cx="432000" cy="432000"/>
            </a:xfrm>
            <a:prstGeom prst="rect">
              <a:avLst/>
            </a:prstGeom>
          </p:spPr>
        </p:pic>
      </p:grpSp>
      <p:sp>
        <p:nvSpPr>
          <p:cNvPr id="3" name="Нижний колонтитул 4">
            <a:extLst>
              <a:ext uri="{FF2B5EF4-FFF2-40B4-BE49-F238E27FC236}">
                <a16:creationId xmlns:a16="http://schemas.microsoft.com/office/drawing/2014/main" id="{A1614771-AE1B-6964-8BE2-BA9E567DAB64}"/>
              </a:ext>
            </a:extLst>
          </p:cNvPr>
          <p:cNvSpPr txBox="1">
            <a:spLocks/>
          </p:cNvSpPr>
          <p:nvPr/>
        </p:nvSpPr>
        <p:spPr>
          <a:xfrm>
            <a:off x="3962400" y="6440529"/>
            <a:ext cx="4267200" cy="365126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/>
              <a:t>Presentation templates from</a:t>
            </a:r>
            <a:r>
              <a:rPr lang="ru-RU" sz="1200" dirty="0"/>
              <a:t> </a:t>
            </a:r>
            <a:r>
              <a:rPr lang="en-US" sz="1200" dirty="0">
                <a:solidFill>
                  <a:srgbClr val="0070C0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free-slides.net</a:t>
            </a:r>
            <a:endParaRPr lang="ru-RU" sz="1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3133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ACF864F-1F93-4D6F-B010-0F5F48BDB1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RESOURCES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CB0DCA4-A601-425C-BF27-01EA16337C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Free Presentation templates from</a:t>
            </a:r>
            <a:r>
              <a:rPr lang="ru-RU" sz="2800" dirty="0"/>
              <a:t> </a:t>
            </a:r>
            <a:r>
              <a:rPr lang="en-US" dirty="0">
                <a:solidFill>
                  <a:srgbClr val="0070C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free-slides.net</a:t>
            </a:r>
            <a:endParaRPr lang="ru-RU" dirty="0">
              <a:solidFill>
                <a:srgbClr val="0070C0"/>
              </a:solidFill>
            </a:endParaRPr>
          </a:p>
          <a:p>
            <a:r>
              <a:rPr lang="en-US" dirty="0"/>
              <a:t>Icons designed by Vectors Market from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Flaticon</a:t>
            </a:r>
            <a:endParaRPr lang="ru-RU" dirty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en-US" dirty="0"/>
              <a:t>Image by</a:t>
            </a:r>
            <a:r>
              <a:rPr lang="ru-RU" dirty="0"/>
              <a:t> </a:t>
            </a:r>
            <a:r>
              <a:rPr lang="en-US" dirty="0">
                <a:hlinkClick r:id="rId4"/>
              </a:rPr>
              <a:t>Freepik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248873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560</Words>
  <Application>Microsoft Office PowerPoint</Application>
  <PresentationFormat>Widescreen</PresentationFormat>
  <Paragraphs>78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Open Sans</vt:lpstr>
      <vt:lpstr>Тема Office</vt:lpstr>
      <vt:lpstr>Business call</vt:lpstr>
      <vt:lpstr>Lorem ipsum dolor sit amet</vt:lpstr>
      <vt:lpstr>Lorem ipsum dolor sit amet</vt:lpstr>
      <vt:lpstr>Lorem ipsum dolor sit amet</vt:lpstr>
      <vt:lpstr>Lorem ipsum dolor sit amet</vt:lpstr>
      <vt:lpstr>Lorem ipsum dolor sit amet</vt:lpstr>
      <vt:lpstr>Lorem ipsum dolor sit amet</vt:lpstr>
      <vt:lpstr>Lorem ipsum dolor sit amet</vt:lpstr>
      <vt:lpstr>RESOURCES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Business Call Presentation Template</dc:title>
  <dc:creator>User Obstinate</dc:creator>
  <cp:lastModifiedBy>User Obstinate</cp:lastModifiedBy>
  <cp:revision>7</cp:revision>
  <dcterms:created xsi:type="dcterms:W3CDTF">2021-08-17T12:08:22Z</dcterms:created>
  <dcterms:modified xsi:type="dcterms:W3CDTF">2023-08-08T09:53:33Z</dcterms:modified>
</cp:coreProperties>
</file>