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6" r:id="rId5"/>
    <p:sldId id="260" r:id="rId6"/>
    <p:sldId id="259" r:id="rId7"/>
    <p:sldId id="263" r:id="rId8"/>
    <p:sldId id="264" r:id="rId9"/>
    <p:sldId id="261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8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066" y="3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F3-4280-890A-79EC7C71113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F3-4280-890A-79EC7C71113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F3-4280-890A-79EC7C7111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9287279"/>
        <c:axId val="919277679"/>
      </c:barChart>
      <c:catAx>
        <c:axId val="919287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9277679"/>
        <c:crosses val="autoZero"/>
        <c:auto val="1"/>
        <c:lblAlgn val="ctr"/>
        <c:lblOffset val="100"/>
        <c:noMultiLvlLbl val="0"/>
      </c:catAx>
      <c:valAx>
        <c:axId val="919277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9287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C8A5BD-F3E3-4A03-A003-9D63B710C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4083" y="-88791"/>
            <a:ext cx="6842234" cy="23876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25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CE1B61-6B95-4BD5-8A8D-1D38E044EA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8D949E-00E3-4E89-BDBA-3FEE4D9B6CF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E0EA7D8-F2EA-4924-A23F-7DC5190A4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0787AF-BD7C-48AB-A66B-871CED0D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0788B5-9088-4EE2-923A-0F8A8A4FE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2B19A3-EB7D-4A88-8805-5E6C27AF5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03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2D1719-7033-4D9A-9FD6-5DBEEA692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DCF4EE6-5B59-496F-9D4D-61B4B4862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385C1F-4137-489E-8BEA-D8770E305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097D53E-C5F2-419B-B7DE-B8FDEAA8D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2728815-9B6A-47ED-A1C6-758ED0278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1465B1-5930-48A5-949C-78766C92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7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55384A-2762-4F3E-8806-B3A5C6F06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1E803A-2F86-42B3-8A99-5778A46F3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EFCBE6-377D-45C4-B439-8BA847A3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1868BC-E866-4191-ADB2-04008F048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3D40CB-055A-4876-8367-E24403B1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78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EBD639C-F8D5-4C53-BDD5-46D714504EF3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C63352-AA8D-4692-8689-35F8ACF46A1E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F3408F-67D7-410B-8DC0-BC1D187E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86EB4D-4E1A-43CD-AECA-1F260BD2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0ED966-1029-4BE5-A6D1-395C76E1D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59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935" y="375112"/>
            <a:ext cx="5625000" cy="668887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65631" y="375112"/>
            <a:ext cx="5220737" cy="612775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9414" y="1314450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89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935" y="375112"/>
            <a:ext cx="5625000" cy="668887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9414" y="1314450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90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E037627-6B19-67C1-0280-B21D7FF8F079}"/>
              </a:ext>
            </a:extLst>
          </p:cNvPr>
          <p:cNvSpPr/>
          <p:nvPr userDrawn="1"/>
        </p:nvSpPr>
        <p:spPr>
          <a:xfrm>
            <a:off x="0" y="0"/>
            <a:ext cx="12276083" cy="1825623"/>
          </a:xfrm>
          <a:prstGeom prst="rect">
            <a:avLst/>
          </a:prstGeom>
          <a:solidFill>
            <a:srgbClr val="6980E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CDEB28-B214-4A65-9CFF-3052859A5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5D21D-D4A9-4E80-B2E0-92287274397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005011"/>
            <a:ext cx="10515600" cy="41719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47B320-58C3-4DBF-A296-EBEC85782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FA83A8-4039-4938-97D2-6B80C63A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ADD809-D4AD-4728-97EC-7028906F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89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8E8277-7A9E-42D5-8116-5A6B10DE7C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D397DC-F0AA-4929-B157-144B33082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B51BF0-D7FD-4055-9ED0-D1116661B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96E0C6-626F-4D9A-938C-70599D2FC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ED1FD2-9FAD-499F-86DC-06718595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37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EEC5A4-3B24-4F1C-B28C-39C4C7F900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C7AE0C-FF0D-4332-B49E-3B6B79ECF89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3BCDFB5-C2F3-4AC2-9052-24058850CB6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1159F2-B661-4598-8FF8-5D4A47C59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71E864-CAF8-4B65-B946-E2A52EA0B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9CAB32-FCC0-4040-964B-9EAAAB169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71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DAEEB1-002A-4FCE-89FE-4A08B3CB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82A806-4929-4C56-86D0-6BB4C828A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3604A8-E615-45F1-A383-70A0DBC8D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B4915D5-08FE-4498-B2C9-E11D90889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061C468-33C0-4A89-9E00-758987B020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49DA2D8-F498-4A02-84FB-4A29C26DE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42AB6F8-5F7A-4277-9249-A2B12CD3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3C17D11-7E3E-4EA5-9D51-3CAD8A1C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64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FBBE04-3D4C-49C5-8433-7657C5432B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8B70D68-1350-43C2-BFF0-87BC3FAA5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2F355E9-67BC-4E51-B9C5-CCC1DECD8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1667EB-355F-4E9A-8183-FDFE498C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55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2C3B37D-6568-4C64-BFCF-70D6732F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685F413-180A-410E-94F2-BF5D7D5E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7B98603-6EE0-42FD-A07A-FFECE42C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11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free-slides.net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1C446B-51D6-40B2-9473-B57A997B1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A7C6C79-DA40-490C-9CA8-7AC21CF12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F4322C-FE74-4650-B1D4-D03FDB859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D2C6A-F64F-4522-97CB-98D824B97E1C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30ED1B-540E-4DE7-8E5E-DCCFE0F34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EF205E-BA47-48C8-88BF-B84A32F99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4C2FB46-8B25-C9A7-C3A1-3675D61ADA0C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5D04234-BCB8-64D4-A697-330667588C34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5"/>
              <a:extLst>
                <a:ext uri="{FF2B5EF4-FFF2-40B4-BE49-F238E27FC236}">
                  <a16:creationId xmlns:a16="http://schemas.microsoft.com/office/drawing/2014/main" id="{E226B7ED-F284-32E8-7785-2EC581044D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0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freepik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www.freepik.com/free-vector/group-professionals-analyzing-international-map-with-pointers-charts-team-doing-global-business-research_12291028.htm#query=Business%20world&amp;position=40&amp;from_view=search&amp;track=ais" TargetMode="External"/><Relationship Id="rId4" Type="http://schemas.openxmlformats.org/officeDocument/2006/relationships/hyperlink" Target="http://www.flaticon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-slides.net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-slides.net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DE3003-C145-48A7-A124-4A080A6F2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4084" y="-88791"/>
            <a:ext cx="6870963" cy="2387600"/>
          </a:xfrm>
        </p:spPr>
        <p:txBody>
          <a:bodyPr>
            <a:normAutofit/>
          </a:bodyPr>
          <a:lstStyle/>
          <a:p>
            <a:r>
              <a:rPr lang="en-US" dirty="0"/>
              <a:t>Business world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411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B87845-4477-4DE0-A408-BFF3DA64A88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730E30-2056-492A-92A4-54929C5896C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005013"/>
            <a:ext cx="10515600" cy="4171950"/>
          </a:xfrm>
        </p:spPr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2800" dirty="0"/>
          </a:p>
          <a:p>
            <a:r>
              <a:rPr lang="en-US" sz="2800" dirty="0"/>
              <a:t>Icons made by </a:t>
            </a:r>
            <a:r>
              <a:rPr lang="en-US" sz="2800" dirty="0">
                <a:hlinkClick r:id="rId3"/>
              </a:rPr>
              <a:t>Freepik</a:t>
            </a:r>
            <a:r>
              <a:rPr lang="en-US" sz="2800" dirty="0"/>
              <a:t> from </a:t>
            </a:r>
            <a:r>
              <a:rPr lang="en-US" sz="2800" dirty="0">
                <a:hlinkClick r:id="rId4"/>
              </a:rPr>
              <a:t>www.flaticon.com</a:t>
            </a:r>
            <a:endParaRPr lang="ru-RU" sz="2800" dirty="0"/>
          </a:p>
          <a:p>
            <a:r>
              <a:rPr lang="en-US" sz="2800" dirty="0">
                <a:hlinkClick r:id="rId5"/>
              </a:rPr>
              <a:t>Image by </a:t>
            </a:r>
            <a:r>
              <a:rPr lang="en-US" sz="2800" dirty="0" err="1">
                <a:hlinkClick r:id="rId5"/>
              </a:rPr>
              <a:t>pch.vector</a:t>
            </a:r>
            <a:r>
              <a:rPr lang="en-US" sz="2800" dirty="0"/>
              <a:t> on Freepik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4013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03B44AC-385A-4294-8740-E184BBF6A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D9C9A6FD-CFE0-4664-9FA9-C8C44BD7D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5914" y="2204357"/>
            <a:ext cx="5217886" cy="35432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28F9971-F91C-47B0-8D45-FF5C7D2FC7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5604" y="2249754"/>
            <a:ext cx="5217885" cy="2981649"/>
          </a:xfrm>
          <a:prstGeom prst="rect">
            <a:avLst/>
          </a:prstGeom>
        </p:spPr>
      </p:pic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E4A20B02-312F-EE15-CFED-9DC7DC94E08E}"/>
              </a:ext>
            </a:extLst>
          </p:cNvPr>
          <p:cNvCxnSpPr/>
          <p:nvPr/>
        </p:nvCxnSpPr>
        <p:spPr>
          <a:xfrm>
            <a:off x="605604" y="5531541"/>
            <a:ext cx="279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ижний колонтитул 4">
            <a:extLst>
              <a:ext uri="{FF2B5EF4-FFF2-40B4-BE49-F238E27FC236}">
                <a16:creationId xmlns:a16="http://schemas.microsoft.com/office/drawing/2014/main" id="{83DE7E78-4A0D-996B-3FE2-72A9DD332EA1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32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AFF8221F-DC73-4027-9090-5E35928FE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CA6373F6-2677-4FBA-B325-66FDEF290D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314450"/>
            <a:ext cx="5625000" cy="348615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743654E-69DE-499A-8F58-2D9316A2B9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3264" y="3861262"/>
            <a:ext cx="4529777" cy="2588444"/>
          </a:xfrm>
          <a:prstGeom prst="rect">
            <a:avLst/>
          </a:prstGeom>
          <a:effectLst>
            <a:outerShdw blurRad="63500" sx="102000" sy="102000" algn="ctr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</p:pic>
      <p:sp>
        <p:nvSpPr>
          <p:cNvPr id="12" name="Текст 6">
            <a:extLst>
              <a:ext uri="{FF2B5EF4-FFF2-40B4-BE49-F238E27FC236}">
                <a16:creationId xmlns:a16="http://schemas.microsoft.com/office/drawing/2014/main" id="{BF77033D-07FC-4029-87CB-33C1EE3F1622}"/>
              </a:ext>
            </a:extLst>
          </p:cNvPr>
          <p:cNvSpPr txBox="1">
            <a:spLocks/>
          </p:cNvSpPr>
          <p:nvPr/>
        </p:nvSpPr>
        <p:spPr>
          <a:xfrm>
            <a:off x="7212078" y="375112"/>
            <a:ext cx="4712151" cy="348615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C3EB3771-7772-4719-EE38-3F3914F5C879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5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E4039-7497-ACB6-9A6F-E82277B1E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4F4CDBDB-140F-C653-64E1-F8EA723B82A4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137B329-6A2D-0242-65F9-0E49166FCE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901225"/>
              </p:ext>
            </p:extLst>
          </p:nvPr>
        </p:nvGraphicFramePr>
        <p:xfrm>
          <a:off x="838200" y="2005013"/>
          <a:ext cx="8082280" cy="417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427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EF6883-43F5-4811-B9C1-620956BE4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5D5C958-7EFA-4F1D-84FE-0A7F3EBE98A6}"/>
              </a:ext>
            </a:extLst>
          </p:cNvPr>
          <p:cNvSpPr/>
          <p:nvPr/>
        </p:nvSpPr>
        <p:spPr>
          <a:xfrm>
            <a:off x="838201" y="2425964"/>
            <a:ext cx="2886075" cy="31805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35AD576C-48AD-456D-BD0D-B1A26F953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64113"/>
            <a:ext cx="2809876" cy="2667001"/>
          </a:xfrm>
          <a:noFill/>
        </p:spPr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B9574901-16DF-4BDD-814E-2232CFA2DBA9}"/>
              </a:ext>
            </a:extLst>
          </p:cNvPr>
          <p:cNvSpPr/>
          <p:nvPr/>
        </p:nvSpPr>
        <p:spPr>
          <a:xfrm>
            <a:off x="1905001" y="2084662"/>
            <a:ext cx="733425" cy="7334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B3B142-9B01-4038-8543-0C7F7EB6B209}"/>
              </a:ext>
            </a:extLst>
          </p:cNvPr>
          <p:cNvSpPr txBox="1"/>
          <p:nvPr/>
        </p:nvSpPr>
        <p:spPr>
          <a:xfrm>
            <a:off x="1905002" y="2080827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1A1C201-CAB8-4314-9905-D2A32570D734}"/>
              </a:ext>
            </a:extLst>
          </p:cNvPr>
          <p:cNvSpPr/>
          <p:nvPr/>
        </p:nvSpPr>
        <p:spPr>
          <a:xfrm>
            <a:off x="4643438" y="2431778"/>
            <a:ext cx="2886075" cy="3180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E144A70A-63F9-4689-8F13-3D4FE09C4D10}"/>
              </a:ext>
            </a:extLst>
          </p:cNvPr>
          <p:cNvSpPr txBox="1">
            <a:spLocks/>
          </p:cNvSpPr>
          <p:nvPr/>
        </p:nvSpPr>
        <p:spPr>
          <a:xfrm>
            <a:off x="4643437" y="2869927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827622B8-E89F-4213-A7DD-2D3BD99B10AF}"/>
              </a:ext>
            </a:extLst>
          </p:cNvPr>
          <p:cNvSpPr/>
          <p:nvPr/>
        </p:nvSpPr>
        <p:spPr>
          <a:xfrm>
            <a:off x="5710238" y="2090476"/>
            <a:ext cx="733425" cy="7334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D73F81-0ACE-4D26-9C16-86A0CA6B2E55}"/>
              </a:ext>
            </a:extLst>
          </p:cNvPr>
          <p:cNvSpPr txBox="1"/>
          <p:nvPr/>
        </p:nvSpPr>
        <p:spPr>
          <a:xfrm>
            <a:off x="5729288" y="2086252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3155BF2-3741-4908-9BF8-7BE108D754BE}"/>
              </a:ext>
            </a:extLst>
          </p:cNvPr>
          <p:cNvSpPr/>
          <p:nvPr/>
        </p:nvSpPr>
        <p:spPr>
          <a:xfrm>
            <a:off x="8429625" y="2425964"/>
            <a:ext cx="2886075" cy="31805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92F36C7A-91BA-4A85-845A-5BC6D14DFDA1}"/>
              </a:ext>
            </a:extLst>
          </p:cNvPr>
          <p:cNvSpPr txBox="1">
            <a:spLocks/>
          </p:cNvSpPr>
          <p:nvPr/>
        </p:nvSpPr>
        <p:spPr>
          <a:xfrm>
            <a:off x="8429624" y="2864113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2EBC25F9-686A-4B24-A275-9BE6E7C9CBCD}"/>
              </a:ext>
            </a:extLst>
          </p:cNvPr>
          <p:cNvSpPr/>
          <p:nvPr/>
        </p:nvSpPr>
        <p:spPr>
          <a:xfrm>
            <a:off x="9496425" y="2084662"/>
            <a:ext cx="733425" cy="7334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56C392F-F0F4-4ACB-A9D7-20334202F3FC}"/>
              </a:ext>
            </a:extLst>
          </p:cNvPr>
          <p:cNvSpPr txBox="1"/>
          <p:nvPr/>
        </p:nvSpPr>
        <p:spPr>
          <a:xfrm>
            <a:off x="9515474" y="2097431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6"/>
                </a:solidFill>
              </a:rPr>
              <a:t>3</a:t>
            </a:r>
            <a:endParaRPr lang="ru-RU" sz="4000" b="1" dirty="0">
              <a:solidFill>
                <a:schemeClr val="accent6"/>
              </a:solidFill>
            </a:endParaRPr>
          </a:p>
        </p:txBody>
      </p:sp>
      <p:sp>
        <p:nvSpPr>
          <p:cNvPr id="16" name="Нижний колонтитул 4">
            <a:extLst>
              <a:ext uri="{FF2B5EF4-FFF2-40B4-BE49-F238E27FC236}">
                <a16:creationId xmlns:a16="http://schemas.microsoft.com/office/drawing/2014/main" id="{1F7E6D1F-4213-05A2-FEF3-829728374167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24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95B92C2-974F-4A6E-AEC7-7D1A5280C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b="1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8F929B2E-9596-4642-A165-08244C4B4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1"/>
            <a:ext cx="8630920" cy="417195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B0CA4623-BB25-E03A-CD6E-9ACA96507BB2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8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866896-7323-4847-9035-88A25AF90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C8D10174-D3AE-463D-A744-2E3D58D67051}"/>
              </a:ext>
            </a:extLst>
          </p:cNvPr>
          <p:cNvSpPr txBox="1">
            <a:spLocks/>
          </p:cNvSpPr>
          <p:nvPr/>
        </p:nvSpPr>
        <p:spPr>
          <a:xfrm>
            <a:off x="1529443" y="2394000"/>
            <a:ext cx="9133114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1"/>
                </a:solidFill>
              </a:rPr>
              <a:t>987 654 321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1BD470-C394-EDA5-DD4B-B92EF9D27750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77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3F2556-972A-4761-B704-436171A0B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89090EB5-F5CD-4A5A-998E-7492D78170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4509900"/>
              </p:ext>
            </p:extLst>
          </p:nvPr>
        </p:nvGraphicFramePr>
        <p:xfrm>
          <a:off x="838200" y="2177310"/>
          <a:ext cx="8656320" cy="369009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64080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164080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164080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164080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52715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1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2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3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4</a:t>
                      </a: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527156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01.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527156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02.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527156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03.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527156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04.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527156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05.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527156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06.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20D984C8-E13B-DC8D-EC15-A824E76F9EB5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98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01952C0-E96C-4A69-A3E3-15B3F1622B63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698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07A8E2C6-A814-45AF-B2BA-FDA725A73C95}"/>
              </a:ext>
            </a:extLst>
          </p:cNvPr>
          <p:cNvSpPr txBox="1">
            <a:spLocks/>
          </p:cNvSpPr>
          <p:nvPr/>
        </p:nvSpPr>
        <p:spPr>
          <a:xfrm>
            <a:off x="-369157" y="1323975"/>
            <a:ext cx="6465158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bg1"/>
                </a:solidFill>
              </a:rPr>
              <a:t>THANK YOU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538EB63-280B-4390-BDA8-D0232360ECD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35358" y="4740252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EE805C4-9558-4DE8-B8BA-334C703A0A2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135358" y="4736181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D5107F3-AF8A-43FE-BD4A-DDB0B77D1B94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035358" y="4736181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4B9A577-5F3E-4223-874C-036D56A94C05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3935358" y="4736181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842E77C5-7360-4346-8D91-13F3BAA1F06D}"/>
              </a:ext>
            </a:extLst>
          </p:cNvPr>
          <p:cNvSpPr txBox="1">
            <a:spLocks/>
          </p:cNvSpPr>
          <p:nvPr/>
        </p:nvSpPr>
        <p:spPr>
          <a:xfrm>
            <a:off x="1066800" y="2752347"/>
            <a:ext cx="3873500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consectetur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adipiscing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elit</a:t>
            </a:r>
            <a:r>
              <a:rPr lang="en-US" sz="1600" dirty="0">
                <a:solidFill>
                  <a:schemeClr val="bg1"/>
                </a:solidFill>
              </a:rPr>
              <a:t>, sed do </a:t>
            </a:r>
            <a:r>
              <a:rPr lang="en-US" sz="1600" dirty="0" err="1">
                <a:solidFill>
                  <a:schemeClr val="bg1"/>
                </a:solidFill>
              </a:rPr>
              <a:t>eiusmod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tempor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incididunt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labore</a:t>
            </a:r>
            <a:r>
              <a:rPr lang="en-US" sz="1600" dirty="0">
                <a:solidFill>
                  <a:schemeClr val="bg1"/>
                </a:solidFill>
              </a:rPr>
              <a:t> et dolore magna </a:t>
            </a:r>
            <a:r>
              <a:rPr lang="en-US" sz="1600" dirty="0" err="1">
                <a:solidFill>
                  <a:schemeClr val="bg1"/>
                </a:solidFill>
              </a:rPr>
              <a:t>aliqua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endParaRPr lang="ru-RU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Ut </a:t>
            </a:r>
            <a:r>
              <a:rPr lang="en-US" sz="1600" dirty="0" err="1">
                <a:solidFill>
                  <a:schemeClr val="bg1"/>
                </a:solidFill>
              </a:rPr>
              <a:t>enim</a:t>
            </a:r>
            <a:r>
              <a:rPr lang="en-US" sz="1600" dirty="0">
                <a:solidFill>
                  <a:schemeClr val="bg1"/>
                </a:solidFill>
              </a:rPr>
              <a:t> ad minim </a:t>
            </a:r>
            <a:r>
              <a:rPr lang="en-US" sz="1600" dirty="0" err="1">
                <a:solidFill>
                  <a:schemeClr val="bg1"/>
                </a:solidFill>
              </a:rPr>
              <a:t>veniam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quis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nostrud</a:t>
            </a:r>
            <a:r>
              <a:rPr lang="en-US" sz="1600" dirty="0">
                <a:solidFill>
                  <a:schemeClr val="bg1"/>
                </a:solidFill>
              </a:rPr>
              <a:t> exercitation </a:t>
            </a:r>
            <a:r>
              <a:rPr lang="en-US" sz="1600" dirty="0" err="1">
                <a:solidFill>
                  <a:schemeClr val="bg1"/>
                </a:solidFill>
              </a:rPr>
              <a:t>ullamco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laboris</a:t>
            </a:r>
            <a:r>
              <a:rPr lang="en-US" sz="1600" dirty="0">
                <a:solidFill>
                  <a:schemeClr val="bg1"/>
                </a:solidFill>
              </a:rPr>
              <a:t> nisi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aliquip</a:t>
            </a:r>
            <a:r>
              <a:rPr lang="en-US" sz="1600" dirty="0">
                <a:solidFill>
                  <a:schemeClr val="bg1"/>
                </a:solidFill>
              </a:rPr>
              <a:t> ex </a:t>
            </a:r>
            <a:r>
              <a:rPr lang="en-US" sz="1600" dirty="0" err="1">
                <a:solidFill>
                  <a:schemeClr val="bg1"/>
                </a:solidFill>
              </a:rPr>
              <a:t>ea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commodo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consequat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51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658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Business world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PowerPoint Presentation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User Obstinate</cp:lastModifiedBy>
  <cp:revision>13</cp:revision>
  <dcterms:created xsi:type="dcterms:W3CDTF">2021-05-05T06:53:09Z</dcterms:created>
  <dcterms:modified xsi:type="dcterms:W3CDTF">2023-07-27T13:48:25Z</dcterms:modified>
</cp:coreProperties>
</file>