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3" r:id="rId6"/>
    <p:sldId id="262" r:id="rId7"/>
    <p:sldId id="265" r:id="rId8"/>
    <p:sldId id="264" r:id="rId9"/>
    <p:sldId id="260" r:id="rId10"/>
    <p:sldId id="26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51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29-4F8F-A786-3163FD7E1C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29-4F8F-A786-3163FD7E1C5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29-4F8F-A786-3163FD7E1C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3183391"/>
        <c:axId val="103180991"/>
      </c:barChart>
      <c:catAx>
        <c:axId val="103183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180991"/>
        <c:crosses val="autoZero"/>
        <c:auto val="1"/>
        <c:lblAlgn val="ctr"/>
        <c:lblOffset val="100"/>
        <c:noMultiLvlLbl val="0"/>
      </c:catAx>
      <c:valAx>
        <c:axId val="103180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183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5240289-7D53-2A96-7E6D-77E2A2DC3B94}"/>
              </a:ext>
            </a:extLst>
          </p:cNvPr>
          <p:cNvSpPr/>
          <p:nvPr userDrawn="1"/>
        </p:nvSpPr>
        <p:spPr>
          <a:xfrm>
            <a:off x="0" y="1975945"/>
            <a:ext cx="12192000" cy="36922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AD4D112-AB32-5B03-0B3B-4904D2669274}"/>
              </a:ext>
            </a:extLst>
          </p:cNvPr>
          <p:cNvSpPr/>
          <p:nvPr userDrawn="1"/>
        </p:nvSpPr>
        <p:spPr>
          <a:xfrm>
            <a:off x="0" y="5817752"/>
            <a:ext cx="12192000" cy="10390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D177023-AC24-EB9F-2060-A363E4EA65A6}"/>
              </a:ext>
            </a:extLst>
          </p:cNvPr>
          <p:cNvSpPr/>
          <p:nvPr userDrawn="1"/>
        </p:nvSpPr>
        <p:spPr>
          <a:xfrm>
            <a:off x="0" y="5668198"/>
            <a:ext cx="12192000" cy="1495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B30A0E-9D45-4D70-9DD6-672CCB61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89BC8E-01D5-4E35-836A-3175840C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BA9238-4C51-4FCC-8642-D34174D6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797F5-CD76-4057-A6E5-1CC02F292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1545" y="2477636"/>
            <a:ext cx="10068910" cy="1864610"/>
          </a:xfrm>
        </p:spPr>
        <p:txBody>
          <a:bodyPr anchor="b">
            <a:normAutofit/>
          </a:bodyPr>
          <a:lstStyle>
            <a:lvl1pPr algn="ctr">
              <a:defRPr sz="7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6EF81A-E959-49E0-B655-B587E49FD14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32840" y="4378859"/>
            <a:ext cx="6926319" cy="103909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25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0823DD-A6C2-4277-99FA-685650A3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D60641D-71F2-41F3-A30B-D1BADFF02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896525-F16B-443D-9EAE-E77C94A3B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0B7345-A87C-4165-9495-287F7CCD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BCA78C-F76F-4A39-9976-96EF68C0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C09607-4B27-4713-8EDA-2AD296E2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30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51DE0B-C0B4-4220-B503-892574B95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1F1318-C96F-4A60-9F85-806DA0FA1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538BA7-32F1-418E-8C3F-A14B93F2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4546C7-7877-4BC9-BFEC-151357B83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7B40D2-5C1F-4653-AE5E-465E6543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80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87760A5-5E8A-4265-92E5-B36FE9C8C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585DB6-5949-44BC-9E48-1CEC580B4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B626B2-C716-4950-A881-0DA5C4A9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E8D2BE-FBBC-4151-8BB7-C238C7DB2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FCB2A6-BB44-4E55-A720-10A4684C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12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33096B2-CCBF-EB1B-0DF5-4857D08EB3AA}"/>
              </a:ext>
            </a:extLst>
          </p:cNvPr>
          <p:cNvSpPr/>
          <p:nvPr userDrawn="1"/>
        </p:nvSpPr>
        <p:spPr>
          <a:xfrm>
            <a:off x="314960" y="482246"/>
            <a:ext cx="11562080" cy="12013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BA64FCD-813E-C53B-5684-C0626FBF39B5}"/>
              </a:ext>
            </a:extLst>
          </p:cNvPr>
          <p:cNvSpPr/>
          <p:nvPr userDrawn="1"/>
        </p:nvSpPr>
        <p:spPr>
          <a:xfrm>
            <a:off x="314960" y="1784443"/>
            <a:ext cx="11530199" cy="486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841" y="1999124"/>
            <a:ext cx="11530199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841" y="507538"/>
            <a:ext cx="11530199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419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507538"/>
            <a:ext cx="11511280" cy="1325563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999124"/>
            <a:ext cx="11511280" cy="43513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05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1943A-EE33-4A66-BC2D-C6A3B757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4E8956-0E6C-4177-9DF3-7E99073E1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059DE5-4F46-48BC-B609-A4548327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218827-C87F-4108-9B37-4050DDC3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D40834-72FF-47CE-A594-F26F29B9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52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1546B7-E5F1-40D6-828E-D2D48383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63EC85-0600-432F-A8FC-82A80EC32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D7FCAB-9741-4B68-855B-6CD41C93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53F9A4-EF2C-4FCF-B818-DF76FB54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720076-A0A8-4D67-AF19-1CE1F1DA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C85AD9-9C58-4BDB-AF0E-0C9619C6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5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4AFC3-E6DA-4505-B7C2-D621D590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BF5B54-A1B4-41AC-BCE9-516F35ADE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691E00-EBE8-4E6E-9654-EB5CC7C2A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462E91D-D987-4914-8026-D1B8D1260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B59617E-ECB4-4758-AE90-F24E292F1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5007DBF-9880-4DE8-AC9C-55D009F3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879FC1F-959C-4A21-820D-0BBBDEB9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7443CA7-4BF2-4F0F-B640-44704E66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5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FD2444-0365-47DA-89B3-CF6F4F5D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80E00A9-082C-4696-9AF5-3A349AAC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E8668A-F62F-49E9-BF2D-42E98A79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7EE3117-7BE2-4332-84C9-D37B5F59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41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1F53EC-AC08-471E-A672-B3D39E05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C82436D-9A66-4B15-B2EB-D0875B2C8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3CF51FE-E504-4AB1-8ECD-F282283D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19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81B2BE-86AF-486D-94B2-0554F4109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184D01-2EC4-4496-AD6D-118722E9E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A69E4A8-6452-4A03-B4CA-24D94F80A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D581FB-600B-43C5-916F-A74F98498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97BA9A-7C31-437E-8A67-7EDF1A12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8EFF69-10E0-460D-9BA3-25285917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87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3FFD5-D0B0-4F0A-8A99-79EBCC1A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4C0B0D-0AAE-4329-B214-30857006E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C1A1C9-C4C4-4232-AA09-B9F51FFD9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46B31E-A36E-4DEA-B477-99F843AC2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05775C-D182-419A-BDC3-BA627911A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760F670-EDA2-2B99-0EB1-4B8EE29A2F4D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6821EED-AEB4-F1A9-A51E-BF21C56C2D5F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4"/>
              <a:extLst>
                <a:ext uri="{FF2B5EF4-FFF2-40B4-BE49-F238E27FC236}">
                  <a16:creationId xmlns:a16="http://schemas.microsoft.com/office/drawing/2014/main" id="{9F032DB6-98B9-59FA-8993-641147CA751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3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Relationship Id="rId9" Type="http://schemas.openxmlformats.org/officeDocument/2006/relationships/image" Target="../media/image20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10" Type="http://schemas.openxmlformats.org/officeDocument/2006/relationships/hyperlink" Target="https://free-slides.net/" TargetMode="External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reepik.com/free-photo/architectural-blueprints_1120546.htm#query=project%20background&amp;position=8&amp;from_view=search&amp;track=ai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DA27D7-3A11-47C6-B2AD-FE4C084BA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77636"/>
            <a:ext cx="12192000" cy="1864610"/>
          </a:xfrm>
        </p:spPr>
        <p:txBody>
          <a:bodyPr>
            <a:normAutofit/>
          </a:bodyPr>
          <a:lstStyle/>
          <a:p>
            <a:r>
              <a:rPr lang="en-US" sz="9600" dirty="0"/>
              <a:t>Business Project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B7DA316-5E1F-6A78-0BC2-F328B3CCF9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03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40CD0FD8-4A27-493C-9918-B868CF9DB6D2}"/>
              </a:ext>
            </a:extLst>
          </p:cNvPr>
          <p:cNvSpPr txBox="1">
            <a:spLocks/>
          </p:cNvSpPr>
          <p:nvPr/>
        </p:nvSpPr>
        <p:spPr>
          <a:xfrm>
            <a:off x="1628412" y="2264071"/>
            <a:ext cx="9110708" cy="1150267"/>
          </a:xfrm>
          <a:prstGeom prst="rect">
            <a:avLst/>
          </a:prstGeom>
          <a:effectLst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>
                <a:solidFill>
                  <a:schemeClr val="accent6"/>
                </a:solidFill>
              </a:rPr>
              <a:t>THANK YOU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4F0FB26-0CEE-43FF-8147-2B558F017FE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44011" y="5386005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AF7815C-44D4-4B1D-A16D-FB12EC82A88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344011" y="5381934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1E321D-0985-4AC2-96DD-F377621996C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244011" y="5381934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7C760A6-3D0E-4EFC-8F39-FD77917B40C0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144011" y="5381934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0AAF4EC0-2477-4208-BF82-944AD2B4C6E9}"/>
              </a:ext>
            </a:extLst>
          </p:cNvPr>
          <p:cNvSpPr txBox="1">
            <a:spLocks/>
          </p:cNvSpPr>
          <p:nvPr/>
        </p:nvSpPr>
        <p:spPr>
          <a:xfrm>
            <a:off x="2716625" y="3680312"/>
            <a:ext cx="6975002" cy="115026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accent6"/>
                </a:solidFill>
              </a:rPr>
              <a:t>Lorem ipsum dolor sit </a:t>
            </a:r>
            <a:r>
              <a:rPr lang="en-US" sz="1600" dirty="0" err="1">
                <a:solidFill>
                  <a:schemeClr val="accent6"/>
                </a:solidFill>
              </a:rPr>
              <a:t>amet</a:t>
            </a:r>
            <a:r>
              <a:rPr lang="en-US" sz="1600" dirty="0">
                <a:solidFill>
                  <a:schemeClr val="accent6"/>
                </a:solidFill>
              </a:rPr>
              <a:t>, </a:t>
            </a:r>
            <a:r>
              <a:rPr lang="en-US" sz="1600" dirty="0" err="1">
                <a:solidFill>
                  <a:schemeClr val="accent6"/>
                </a:solidFill>
              </a:rPr>
              <a:t>consectetur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adipiscing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elit</a:t>
            </a:r>
            <a:r>
              <a:rPr lang="en-US" sz="1600" dirty="0">
                <a:solidFill>
                  <a:schemeClr val="accent6"/>
                </a:solidFill>
              </a:rPr>
              <a:t>, sed do </a:t>
            </a:r>
            <a:r>
              <a:rPr lang="en-US" sz="1600" dirty="0" err="1">
                <a:solidFill>
                  <a:schemeClr val="accent6"/>
                </a:solidFill>
              </a:rPr>
              <a:t>eiusmod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tempor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incididunt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ut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labore</a:t>
            </a:r>
            <a:r>
              <a:rPr lang="en-US" sz="1600" dirty="0">
                <a:solidFill>
                  <a:schemeClr val="accent6"/>
                </a:solidFill>
              </a:rPr>
              <a:t> et dolore magna </a:t>
            </a:r>
            <a:r>
              <a:rPr lang="en-US" sz="1600" dirty="0" err="1">
                <a:solidFill>
                  <a:schemeClr val="accent6"/>
                </a:solidFill>
              </a:rPr>
              <a:t>aliqua</a:t>
            </a:r>
            <a:r>
              <a:rPr lang="en-US" sz="1600" dirty="0">
                <a:solidFill>
                  <a:schemeClr val="accent6"/>
                </a:solidFill>
              </a:rPr>
              <a:t>. </a:t>
            </a:r>
            <a:endParaRPr lang="ru-RU" sz="16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accent6"/>
                </a:solidFill>
              </a:rPr>
              <a:t>Ut </a:t>
            </a:r>
            <a:r>
              <a:rPr lang="en-US" sz="1600" dirty="0" err="1">
                <a:solidFill>
                  <a:schemeClr val="accent6"/>
                </a:solidFill>
              </a:rPr>
              <a:t>enim</a:t>
            </a:r>
            <a:r>
              <a:rPr lang="en-US" sz="1600" dirty="0">
                <a:solidFill>
                  <a:schemeClr val="accent6"/>
                </a:solidFill>
              </a:rPr>
              <a:t> ad minim </a:t>
            </a:r>
            <a:r>
              <a:rPr lang="en-US" sz="1600" dirty="0" err="1">
                <a:solidFill>
                  <a:schemeClr val="accent6"/>
                </a:solidFill>
              </a:rPr>
              <a:t>veniam</a:t>
            </a:r>
            <a:r>
              <a:rPr lang="en-US" sz="1600" dirty="0">
                <a:solidFill>
                  <a:schemeClr val="accent6"/>
                </a:solidFill>
              </a:rPr>
              <a:t>, </a:t>
            </a:r>
            <a:r>
              <a:rPr lang="en-US" sz="1600" dirty="0" err="1">
                <a:solidFill>
                  <a:schemeClr val="accent6"/>
                </a:solidFill>
              </a:rPr>
              <a:t>quis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nostrud</a:t>
            </a:r>
            <a:r>
              <a:rPr lang="en-US" sz="1600" dirty="0">
                <a:solidFill>
                  <a:schemeClr val="accent6"/>
                </a:solidFill>
              </a:rPr>
              <a:t> exercitation </a:t>
            </a:r>
            <a:r>
              <a:rPr lang="en-US" sz="1600" dirty="0" err="1">
                <a:solidFill>
                  <a:schemeClr val="accent6"/>
                </a:solidFill>
              </a:rPr>
              <a:t>ullamco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laboris</a:t>
            </a:r>
            <a:r>
              <a:rPr lang="en-US" sz="1600" dirty="0">
                <a:solidFill>
                  <a:schemeClr val="accent6"/>
                </a:solidFill>
              </a:rPr>
              <a:t> nisi </a:t>
            </a:r>
            <a:r>
              <a:rPr lang="en-US" sz="1600" dirty="0" err="1">
                <a:solidFill>
                  <a:schemeClr val="accent6"/>
                </a:solidFill>
              </a:rPr>
              <a:t>ut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aliquip</a:t>
            </a:r>
            <a:r>
              <a:rPr lang="en-US" sz="1600" dirty="0">
                <a:solidFill>
                  <a:schemeClr val="accent6"/>
                </a:solidFill>
              </a:rPr>
              <a:t> ex </a:t>
            </a:r>
            <a:r>
              <a:rPr lang="en-US" sz="1600" dirty="0" err="1">
                <a:solidFill>
                  <a:schemeClr val="accent6"/>
                </a:solidFill>
              </a:rPr>
              <a:t>ea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commodo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consequat</a:t>
            </a:r>
            <a:r>
              <a:rPr lang="en-US" sz="1600" dirty="0">
                <a:solidFill>
                  <a:schemeClr val="accent6"/>
                </a:solidFill>
              </a:rPr>
              <a:t>. </a:t>
            </a:r>
            <a:endParaRPr lang="ru-RU" sz="1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19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C56E6-B2AC-4C9F-9631-047A150E6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FFB0507F-4B5E-4325-B445-4593704E877D}"/>
              </a:ext>
            </a:extLst>
          </p:cNvPr>
          <p:cNvSpPr txBox="1">
            <a:spLocks/>
          </p:cNvSpPr>
          <p:nvPr/>
        </p:nvSpPr>
        <p:spPr>
          <a:xfrm>
            <a:off x="1297650" y="2621612"/>
            <a:ext cx="95967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accent4"/>
                </a:solidFill>
              </a:rPr>
              <a:t>987 654 321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E05E1-BDBC-4AA0-9D3D-7CD1139B86AE}"/>
              </a:ext>
            </a:extLst>
          </p:cNvPr>
          <p:cNvSpPr txBox="1"/>
          <p:nvPr/>
        </p:nvSpPr>
        <p:spPr>
          <a:xfrm>
            <a:off x="1757100" y="4793644"/>
            <a:ext cx="8677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Lorem ipsum dolor sit </a:t>
            </a:r>
            <a:r>
              <a:rPr lang="en-US" sz="2000" dirty="0" err="1">
                <a:solidFill>
                  <a:schemeClr val="tx2"/>
                </a:solidFill>
              </a:rPr>
              <a:t>amet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consectetur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adipiscing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elit</a:t>
            </a:r>
            <a:r>
              <a:rPr lang="en-US" sz="2000" dirty="0">
                <a:solidFill>
                  <a:schemeClr val="tx2"/>
                </a:solidFill>
              </a:rPr>
              <a:t>, sed do </a:t>
            </a:r>
            <a:r>
              <a:rPr lang="en-US" sz="2000" dirty="0" err="1">
                <a:solidFill>
                  <a:schemeClr val="tx2"/>
                </a:solidFill>
              </a:rPr>
              <a:t>eiusmod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tempor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incididunt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ut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labore</a:t>
            </a:r>
            <a:r>
              <a:rPr lang="en-US" sz="2000" dirty="0">
                <a:solidFill>
                  <a:schemeClr val="tx2"/>
                </a:solidFill>
              </a:rPr>
              <a:t> et dolore magna </a:t>
            </a:r>
            <a:r>
              <a:rPr lang="en-US" sz="2000" dirty="0" err="1">
                <a:solidFill>
                  <a:schemeClr val="tx2"/>
                </a:solidFill>
              </a:rPr>
              <a:t>aliqua</a:t>
            </a:r>
            <a:r>
              <a:rPr lang="en-US" sz="2000" dirty="0">
                <a:solidFill>
                  <a:schemeClr val="tx2"/>
                </a:solidFill>
              </a:rPr>
              <a:t>. </a:t>
            </a:r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4CE416B0-7210-63CB-CF34-A31513266906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64C0A9C-2544-4F62-99E9-64D16CD30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01A25B-B553-928E-BA99-2DA8F78F02C7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4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EEC7A-F66F-4D41-A9E8-0A900C26A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B4BE01-6D11-43CE-BD3F-31231117DA4A}"/>
              </a:ext>
            </a:extLst>
          </p:cNvPr>
          <p:cNvSpPr/>
          <p:nvPr/>
        </p:nvSpPr>
        <p:spPr>
          <a:xfrm>
            <a:off x="1607494" y="2554831"/>
            <a:ext cx="2886075" cy="3180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DD1EED6A-26DE-434A-80B2-A69B9AB1C2BA}"/>
              </a:ext>
            </a:extLst>
          </p:cNvPr>
          <p:cNvSpPr/>
          <p:nvPr/>
        </p:nvSpPr>
        <p:spPr>
          <a:xfrm>
            <a:off x="2674294" y="2213529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8915E6-24BA-413F-89D8-3E381BAB2A54}"/>
              </a:ext>
            </a:extLst>
          </p:cNvPr>
          <p:cNvSpPr txBox="1"/>
          <p:nvPr/>
        </p:nvSpPr>
        <p:spPr>
          <a:xfrm>
            <a:off x="2683820" y="2198861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7141C90-F10D-482C-BDFD-4058B3032F75}"/>
              </a:ext>
            </a:extLst>
          </p:cNvPr>
          <p:cNvSpPr/>
          <p:nvPr/>
        </p:nvSpPr>
        <p:spPr>
          <a:xfrm>
            <a:off x="4679592" y="2554831"/>
            <a:ext cx="2886075" cy="318055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1CB27D41-6825-40BB-AEB4-788E226F2B7E}"/>
              </a:ext>
            </a:extLst>
          </p:cNvPr>
          <p:cNvSpPr txBox="1">
            <a:spLocks/>
          </p:cNvSpPr>
          <p:nvPr/>
        </p:nvSpPr>
        <p:spPr>
          <a:xfrm>
            <a:off x="4679591" y="2992980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2E53ECE7-9487-4826-8F8C-71453D70E64B}"/>
              </a:ext>
            </a:extLst>
          </p:cNvPr>
          <p:cNvSpPr/>
          <p:nvPr/>
        </p:nvSpPr>
        <p:spPr>
          <a:xfrm>
            <a:off x="5746392" y="2213529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8F09BA-5F98-4A99-ACA8-93052CA7EF27}"/>
              </a:ext>
            </a:extLst>
          </p:cNvPr>
          <p:cNvSpPr txBox="1"/>
          <p:nvPr/>
        </p:nvSpPr>
        <p:spPr>
          <a:xfrm>
            <a:off x="5755917" y="2224199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2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A59C6F7-C0C1-474E-B3E3-1D75BC08EA8D}"/>
              </a:ext>
            </a:extLst>
          </p:cNvPr>
          <p:cNvSpPr/>
          <p:nvPr/>
        </p:nvSpPr>
        <p:spPr>
          <a:xfrm>
            <a:off x="7760935" y="2554831"/>
            <a:ext cx="2886075" cy="318055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6F00E3D4-E4B0-498A-812B-B6766A21D9A6}"/>
              </a:ext>
            </a:extLst>
          </p:cNvPr>
          <p:cNvSpPr txBox="1">
            <a:spLocks/>
          </p:cNvSpPr>
          <p:nvPr/>
        </p:nvSpPr>
        <p:spPr>
          <a:xfrm>
            <a:off x="7760934" y="2992980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FED2B45A-19B3-46A1-A4FD-F753D869F9CF}"/>
              </a:ext>
            </a:extLst>
          </p:cNvPr>
          <p:cNvSpPr/>
          <p:nvPr/>
        </p:nvSpPr>
        <p:spPr>
          <a:xfrm>
            <a:off x="8827735" y="2213529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5AFE35-4D41-4DA1-9462-3E7FE73706BE}"/>
              </a:ext>
            </a:extLst>
          </p:cNvPr>
          <p:cNvSpPr txBox="1"/>
          <p:nvPr/>
        </p:nvSpPr>
        <p:spPr>
          <a:xfrm>
            <a:off x="8837260" y="2231022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032605F8-C140-44AD-BD08-45050690B4D3}"/>
              </a:ext>
            </a:extLst>
          </p:cNvPr>
          <p:cNvSpPr txBox="1">
            <a:spLocks/>
          </p:cNvSpPr>
          <p:nvPr/>
        </p:nvSpPr>
        <p:spPr>
          <a:xfrm>
            <a:off x="1632890" y="2992980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A3B4CCA0-2369-63E6-3089-415DAC8146DA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5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A714C0-ABBA-441F-922D-7C6DD2B8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FA7145D8-AECF-39F1-1D36-94F7EE016A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819757"/>
              </p:ext>
            </p:extLst>
          </p:nvPr>
        </p:nvGraphicFramePr>
        <p:xfrm>
          <a:off x="346075" y="1998663"/>
          <a:ext cx="115316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292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3A79A-8436-4B8A-A31F-96558F261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EFC55492-F410-41C3-AC0A-1F9A41FDBD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6062207"/>
              </p:ext>
            </p:extLst>
          </p:nvPr>
        </p:nvGraphicFramePr>
        <p:xfrm>
          <a:off x="445516" y="2697908"/>
          <a:ext cx="11300968" cy="346096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825242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825242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825242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825242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49442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2"/>
                          </a:solidFill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91D9079B-48BA-0E89-8C46-8D00242522C3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55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CDC0EE06-2778-4AEF-8C2E-79AF2D80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5322" y="2298987"/>
            <a:ext cx="4821477" cy="34007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</p:txBody>
      </p:sp>
      <p:pic>
        <p:nvPicPr>
          <p:cNvPr id="5" name="Рисунок 4" descr="Схема контур">
            <a:extLst>
              <a:ext uri="{FF2B5EF4-FFF2-40B4-BE49-F238E27FC236}">
                <a16:creationId xmlns:a16="http://schemas.microsoft.com/office/drawing/2014/main" id="{AC1C80D0-5460-4BED-A072-B82439CB32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96983" y="2298987"/>
            <a:ext cx="3159378" cy="3159378"/>
          </a:xfrm>
          <a:prstGeom prst="rect">
            <a:avLst/>
          </a:prstGeom>
          <a:effectLst/>
        </p:spPr>
      </p:pic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D25CE61A-07F1-90A1-90F2-BC682928CED5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5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1B3042-0334-4169-9833-BC3E325B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362963A1-01C9-CC0B-EC4F-A1739B8B9206}"/>
              </a:ext>
            </a:extLst>
          </p:cNvPr>
          <p:cNvGrpSpPr/>
          <p:nvPr/>
        </p:nvGrpSpPr>
        <p:grpSpPr>
          <a:xfrm>
            <a:off x="336000" y="2438998"/>
            <a:ext cx="2513765" cy="3476841"/>
            <a:chOff x="72235" y="2124000"/>
            <a:chExt cx="2838689" cy="392625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AD04C289-EA69-1337-7EA0-CAD7F631E70B}"/>
                </a:ext>
              </a:extLst>
            </p:cNvPr>
            <p:cNvSpPr/>
            <p:nvPr/>
          </p:nvSpPr>
          <p:spPr>
            <a:xfrm>
              <a:off x="72235" y="2124000"/>
              <a:ext cx="2838689" cy="3330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F793A0B7-F6B3-98EF-4984-5DAEF67A16B6}"/>
                </a:ext>
              </a:extLst>
            </p:cNvPr>
            <p:cNvSpPr/>
            <p:nvPr/>
          </p:nvSpPr>
          <p:spPr>
            <a:xfrm>
              <a:off x="387236" y="2439000"/>
              <a:ext cx="2205000" cy="270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Полилиния: фигура 5">
              <a:extLst>
                <a:ext uri="{FF2B5EF4-FFF2-40B4-BE49-F238E27FC236}">
                  <a16:creationId xmlns:a16="http://schemas.microsoft.com/office/drawing/2014/main" id="{B4EC8A82-0D65-A2C3-95E4-05CFAC529EF7}"/>
                </a:ext>
              </a:extLst>
            </p:cNvPr>
            <p:cNvSpPr/>
            <p:nvPr/>
          </p:nvSpPr>
          <p:spPr>
            <a:xfrm>
              <a:off x="565392" y="4542750"/>
              <a:ext cx="1848688" cy="1507500"/>
            </a:xfrm>
            <a:custGeom>
              <a:avLst/>
              <a:gdLst>
                <a:gd name="connsiteX0" fmla="*/ 1419346 w 2838690"/>
                <a:gd name="connsiteY0" fmla="*/ 0 h 1710000"/>
                <a:gd name="connsiteX1" fmla="*/ 2838690 w 2838690"/>
                <a:gd name="connsiteY1" fmla="*/ 675000 h 1710000"/>
                <a:gd name="connsiteX2" fmla="*/ 2838689 w 2838690"/>
                <a:gd name="connsiteY2" fmla="*/ 675000 h 1710000"/>
                <a:gd name="connsiteX3" fmla="*/ 2838689 w 2838690"/>
                <a:gd name="connsiteY3" fmla="*/ 1710000 h 1710000"/>
                <a:gd name="connsiteX4" fmla="*/ 0 w 2838690"/>
                <a:gd name="connsiteY4" fmla="*/ 1710000 h 1710000"/>
                <a:gd name="connsiteX5" fmla="*/ 0 w 2838690"/>
                <a:gd name="connsiteY5" fmla="*/ 675000 h 1710000"/>
                <a:gd name="connsiteX6" fmla="*/ 1 w 2838690"/>
                <a:gd name="connsiteY6" fmla="*/ 675000 h 17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8690" h="1710000">
                  <a:moveTo>
                    <a:pt x="1419346" y="0"/>
                  </a:moveTo>
                  <a:lnTo>
                    <a:pt x="2838690" y="675000"/>
                  </a:lnTo>
                  <a:lnTo>
                    <a:pt x="2838689" y="675000"/>
                  </a:lnTo>
                  <a:lnTo>
                    <a:pt x="2838689" y="1710000"/>
                  </a:lnTo>
                  <a:lnTo>
                    <a:pt x="0" y="1710000"/>
                  </a:lnTo>
                  <a:lnTo>
                    <a:pt x="0" y="675000"/>
                  </a:lnTo>
                  <a:lnTo>
                    <a:pt x="1" y="675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7" name="Прямоугольный треугольник 6">
              <a:extLst>
                <a:ext uri="{FF2B5EF4-FFF2-40B4-BE49-F238E27FC236}">
                  <a16:creationId xmlns:a16="http://schemas.microsoft.com/office/drawing/2014/main" id="{B9B24165-F7EC-8619-B9BC-6B23839640EB}"/>
                </a:ext>
              </a:extLst>
            </p:cNvPr>
            <p:cNvSpPr/>
            <p:nvPr/>
          </p:nvSpPr>
          <p:spPr>
            <a:xfrm rot="16200000" flipH="1">
              <a:off x="20689" y="5505545"/>
              <a:ext cx="911248" cy="178157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ый треугольник 7">
              <a:extLst>
                <a:ext uri="{FF2B5EF4-FFF2-40B4-BE49-F238E27FC236}">
                  <a16:creationId xmlns:a16="http://schemas.microsoft.com/office/drawing/2014/main" id="{00A1B1C6-23EF-9499-E803-17F05A30E574}"/>
                </a:ext>
              </a:extLst>
            </p:cNvPr>
            <p:cNvSpPr/>
            <p:nvPr/>
          </p:nvSpPr>
          <p:spPr>
            <a:xfrm rot="16200000" flipH="1" flipV="1">
              <a:off x="2047535" y="5505547"/>
              <a:ext cx="911248" cy="178154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2ABB051-03C2-FA98-F6B4-4502AA7FB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98795" y="5104212"/>
            <a:ext cx="630001" cy="630001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34BF747-6123-1722-A2D0-3311B0E8F7CD}"/>
              </a:ext>
            </a:extLst>
          </p:cNvPr>
          <p:cNvSpPr/>
          <p:nvPr/>
        </p:nvSpPr>
        <p:spPr>
          <a:xfrm>
            <a:off x="600372" y="2979801"/>
            <a:ext cx="2026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 </a:t>
            </a:r>
            <a:endParaRPr lang="ru-RU" sz="160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DDD6FDF-36C2-6543-77D5-FD1576DDA4C7}"/>
              </a:ext>
            </a:extLst>
          </p:cNvPr>
          <p:cNvSpPr/>
          <p:nvPr/>
        </p:nvSpPr>
        <p:spPr>
          <a:xfrm>
            <a:off x="3327601" y="2438998"/>
            <a:ext cx="2513765" cy="29488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0B02550-451E-0A10-F98D-4FB9B362E69C}"/>
              </a:ext>
            </a:extLst>
          </p:cNvPr>
          <p:cNvSpPr/>
          <p:nvPr/>
        </p:nvSpPr>
        <p:spPr>
          <a:xfrm>
            <a:off x="3606546" y="2717942"/>
            <a:ext cx="1952610" cy="23909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олилиния: фигура 12">
            <a:extLst>
              <a:ext uri="{FF2B5EF4-FFF2-40B4-BE49-F238E27FC236}">
                <a16:creationId xmlns:a16="http://schemas.microsoft.com/office/drawing/2014/main" id="{A9ECD821-913B-EA5D-3452-5D1E28ABA731}"/>
              </a:ext>
            </a:extLst>
          </p:cNvPr>
          <p:cNvSpPr/>
          <p:nvPr/>
        </p:nvSpPr>
        <p:spPr>
          <a:xfrm>
            <a:off x="3764310" y="4580891"/>
            <a:ext cx="1637082" cy="1334948"/>
          </a:xfrm>
          <a:custGeom>
            <a:avLst/>
            <a:gdLst>
              <a:gd name="connsiteX0" fmla="*/ 1419346 w 2838690"/>
              <a:gd name="connsiteY0" fmla="*/ 0 h 1710000"/>
              <a:gd name="connsiteX1" fmla="*/ 2838690 w 2838690"/>
              <a:gd name="connsiteY1" fmla="*/ 675000 h 1710000"/>
              <a:gd name="connsiteX2" fmla="*/ 2838689 w 2838690"/>
              <a:gd name="connsiteY2" fmla="*/ 675000 h 1710000"/>
              <a:gd name="connsiteX3" fmla="*/ 2838689 w 2838690"/>
              <a:gd name="connsiteY3" fmla="*/ 1710000 h 1710000"/>
              <a:gd name="connsiteX4" fmla="*/ 0 w 2838690"/>
              <a:gd name="connsiteY4" fmla="*/ 1710000 h 1710000"/>
              <a:gd name="connsiteX5" fmla="*/ 0 w 2838690"/>
              <a:gd name="connsiteY5" fmla="*/ 675000 h 1710000"/>
              <a:gd name="connsiteX6" fmla="*/ 1 w 2838690"/>
              <a:gd name="connsiteY6" fmla="*/ 675000 h 17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8690" h="1710000">
                <a:moveTo>
                  <a:pt x="1419346" y="0"/>
                </a:moveTo>
                <a:lnTo>
                  <a:pt x="2838690" y="675000"/>
                </a:lnTo>
                <a:lnTo>
                  <a:pt x="2838689" y="675000"/>
                </a:lnTo>
                <a:lnTo>
                  <a:pt x="2838689" y="1710000"/>
                </a:lnTo>
                <a:lnTo>
                  <a:pt x="0" y="1710000"/>
                </a:lnTo>
                <a:lnTo>
                  <a:pt x="0" y="675000"/>
                </a:lnTo>
                <a:lnTo>
                  <a:pt x="1" y="67500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01F61179-4EDF-36C6-D713-41D979C44D6B}"/>
              </a:ext>
            </a:extLst>
          </p:cNvPr>
          <p:cNvSpPr/>
          <p:nvPr/>
        </p:nvSpPr>
        <p:spPr>
          <a:xfrm rot="16200000" flipH="1">
            <a:off x="3281955" y="5433482"/>
            <a:ext cx="806944" cy="15776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348EDB97-2948-DBF8-3EEB-6F91D1D51F55}"/>
              </a:ext>
            </a:extLst>
          </p:cNvPr>
          <p:cNvSpPr/>
          <p:nvPr/>
        </p:nvSpPr>
        <p:spPr>
          <a:xfrm rot="16200000" flipH="1" flipV="1">
            <a:off x="5076803" y="5433484"/>
            <a:ext cx="806944" cy="15776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32B067A-23C8-FD12-19DE-FC9D1CFCCEFF}"/>
              </a:ext>
            </a:extLst>
          </p:cNvPr>
          <p:cNvSpPr/>
          <p:nvPr/>
        </p:nvSpPr>
        <p:spPr>
          <a:xfrm>
            <a:off x="3591973" y="2979801"/>
            <a:ext cx="2026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 </a:t>
            </a:r>
            <a:endParaRPr lang="ru-RU" sz="1600" dirty="0"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9E34794B-6821-E445-F0D0-A7AACA9636FE}"/>
              </a:ext>
            </a:extLst>
          </p:cNvPr>
          <p:cNvGrpSpPr/>
          <p:nvPr/>
        </p:nvGrpSpPr>
        <p:grpSpPr>
          <a:xfrm>
            <a:off x="6319202" y="2438998"/>
            <a:ext cx="2513765" cy="3476841"/>
            <a:chOff x="72235" y="2124000"/>
            <a:chExt cx="2838689" cy="3926250"/>
          </a:xfrm>
        </p:grpSpPr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8628D8BE-6DF3-5437-53C6-0AB58F962098}"/>
                </a:ext>
              </a:extLst>
            </p:cNvPr>
            <p:cNvSpPr/>
            <p:nvPr/>
          </p:nvSpPr>
          <p:spPr>
            <a:xfrm>
              <a:off x="72235" y="2124000"/>
              <a:ext cx="2838689" cy="3330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id="{D8CED594-374B-8059-4DF9-5CEC33D3DD1A}"/>
                </a:ext>
              </a:extLst>
            </p:cNvPr>
            <p:cNvSpPr/>
            <p:nvPr/>
          </p:nvSpPr>
          <p:spPr>
            <a:xfrm>
              <a:off x="387236" y="2439000"/>
              <a:ext cx="2205000" cy="270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99439ED1-3BF4-0702-3626-9411AD01B942}"/>
                </a:ext>
              </a:extLst>
            </p:cNvPr>
            <p:cNvSpPr/>
            <p:nvPr/>
          </p:nvSpPr>
          <p:spPr>
            <a:xfrm>
              <a:off x="565392" y="4542750"/>
              <a:ext cx="1848688" cy="1507500"/>
            </a:xfrm>
            <a:custGeom>
              <a:avLst/>
              <a:gdLst>
                <a:gd name="connsiteX0" fmla="*/ 1419346 w 2838690"/>
                <a:gd name="connsiteY0" fmla="*/ 0 h 1710000"/>
                <a:gd name="connsiteX1" fmla="*/ 2838690 w 2838690"/>
                <a:gd name="connsiteY1" fmla="*/ 675000 h 1710000"/>
                <a:gd name="connsiteX2" fmla="*/ 2838689 w 2838690"/>
                <a:gd name="connsiteY2" fmla="*/ 675000 h 1710000"/>
                <a:gd name="connsiteX3" fmla="*/ 2838689 w 2838690"/>
                <a:gd name="connsiteY3" fmla="*/ 1710000 h 1710000"/>
                <a:gd name="connsiteX4" fmla="*/ 0 w 2838690"/>
                <a:gd name="connsiteY4" fmla="*/ 1710000 h 1710000"/>
                <a:gd name="connsiteX5" fmla="*/ 0 w 2838690"/>
                <a:gd name="connsiteY5" fmla="*/ 675000 h 1710000"/>
                <a:gd name="connsiteX6" fmla="*/ 1 w 2838690"/>
                <a:gd name="connsiteY6" fmla="*/ 675000 h 17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8690" h="1710000">
                  <a:moveTo>
                    <a:pt x="1419346" y="0"/>
                  </a:moveTo>
                  <a:lnTo>
                    <a:pt x="2838690" y="675000"/>
                  </a:lnTo>
                  <a:lnTo>
                    <a:pt x="2838689" y="675000"/>
                  </a:lnTo>
                  <a:lnTo>
                    <a:pt x="2838689" y="1710000"/>
                  </a:lnTo>
                  <a:lnTo>
                    <a:pt x="0" y="1710000"/>
                  </a:lnTo>
                  <a:lnTo>
                    <a:pt x="0" y="675000"/>
                  </a:lnTo>
                  <a:lnTo>
                    <a:pt x="1" y="675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1" name="Прямоугольный треугольник 20">
              <a:extLst>
                <a:ext uri="{FF2B5EF4-FFF2-40B4-BE49-F238E27FC236}">
                  <a16:creationId xmlns:a16="http://schemas.microsoft.com/office/drawing/2014/main" id="{4322CDD2-0479-3834-BB36-664F24D688B7}"/>
                </a:ext>
              </a:extLst>
            </p:cNvPr>
            <p:cNvSpPr/>
            <p:nvPr/>
          </p:nvSpPr>
          <p:spPr>
            <a:xfrm rot="16200000" flipH="1">
              <a:off x="20689" y="5505545"/>
              <a:ext cx="911248" cy="178157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ый треугольник 21">
              <a:extLst>
                <a:ext uri="{FF2B5EF4-FFF2-40B4-BE49-F238E27FC236}">
                  <a16:creationId xmlns:a16="http://schemas.microsoft.com/office/drawing/2014/main" id="{ECBE663C-B799-8667-6B2A-5018F93CD339}"/>
                </a:ext>
              </a:extLst>
            </p:cNvPr>
            <p:cNvSpPr/>
            <p:nvPr/>
          </p:nvSpPr>
          <p:spPr>
            <a:xfrm rot="16200000" flipH="1" flipV="1">
              <a:off x="2047535" y="5505547"/>
              <a:ext cx="911248" cy="178154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6CFABA90-6426-D8C7-591E-2C384358973D}"/>
              </a:ext>
            </a:extLst>
          </p:cNvPr>
          <p:cNvSpPr/>
          <p:nvPr/>
        </p:nvSpPr>
        <p:spPr>
          <a:xfrm>
            <a:off x="6583574" y="2979801"/>
            <a:ext cx="2026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 </a:t>
            </a:r>
            <a:endParaRPr lang="ru-RU" sz="1600" dirty="0"/>
          </a:p>
        </p:txBody>
      </p: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E80A67C6-9376-57D8-9223-B945D249A538}"/>
              </a:ext>
            </a:extLst>
          </p:cNvPr>
          <p:cNvGrpSpPr/>
          <p:nvPr/>
        </p:nvGrpSpPr>
        <p:grpSpPr>
          <a:xfrm>
            <a:off x="9310803" y="2438998"/>
            <a:ext cx="2513765" cy="3476841"/>
            <a:chOff x="72235" y="2124000"/>
            <a:chExt cx="2838689" cy="3926250"/>
          </a:xfrm>
        </p:grpSpPr>
        <p:sp>
          <p:nvSpPr>
            <p:cNvPr id="25" name="Прямоугольник 24">
              <a:extLst>
                <a:ext uri="{FF2B5EF4-FFF2-40B4-BE49-F238E27FC236}">
                  <a16:creationId xmlns:a16="http://schemas.microsoft.com/office/drawing/2014/main" id="{475C0314-45B1-ED6B-F86A-6B0C91614699}"/>
                </a:ext>
              </a:extLst>
            </p:cNvPr>
            <p:cNvSpPr/>
            <p:nvPr/>
          </p:nvSpPr>
          <p:spPr>
            <a:xfrm>
              <a:off x="72235" y="2124000"/>
              <a:ext cx="2838689" cy="333000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Прямоугольник 25">
              <a:extLst>
                <a:ext uri="{FF2B5EF4-FFF2-40B4-BE49-F238E27FC236}">
                  <a16:creationId xmlns:a16="http://schemas.microsoft.com/office/drawing/2014/main" id="{5DCABE21-84F5-0F5E-E5EB-F09F3804A712}"/>
                </a:ext>
              </a:extLst>
            </p:cNvPr>
            <p:cNvSpPr/>
            <p:nvPr/>
          </p:nvSpPr>
          <p:spPr>
            <a:xfrm>
              <a:off x="387236" y="2439000"/>
              <a:ext cx="2205000" cy="270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Полилиния: фигура 26">
              <a:extLst>
                <a:ext uri="{FF2B5EF4-FFF2-40B4-BE49-F238E27FC236}">
                  <a16:creationId xmlns:a16="http://schemas.microsoft.com/office/drawing/2014/main" id="{BE35DFB8-E697-D00F-B4FB-CFAE75C0D0A6}"/>
                </a:ext>
              </a:extLst>
            </p:cNvPr>
            <p:cNvSpPr/>
            <p:nvPr/>
          </p:nvSpPr>
          <p:spPr>
            <a:xfrm>
              <a:off x="565392" y="4542750"/>
              <a:ext cx="1848688" cy="1507500"/>
            </a:xfrm>
            <a:custGeom>
              <a:avLst/>
              <a:gdLst>
                <a:gd name="connsiteX0" fmla="*/ 1419346 w 2838690"/>
                <a:gd name="connsiteY0" fmla="*/ 0 h 1710000"/>
                <a:gd name="connsiteX1" fmla="*/ 2838690 w 2838690"/>
                <a:gd name="connsiteY1" fmla="*/ 675000 h 1710000"/>
                <a:gd name="connsiteX2" fmla="*/ 2838689 w 2838690"/>
                <a:gd name="connsiteY2" fmla="*/ 675000 h 1710000"/>
                <a:gd name="connsiteX3" fmla="*/ 2838689 w 2838690"/>
                <a:gd name="connsiteY3" fmla="*/ 1710000 h 1710000"/>
                <a:gd name="connsiteX4" fmla="*/ 0 w 2838690"/>
                <a:gd name="connsiteY4" fmla="*/ 1710000 h 1710000"/>
                <a:gd name="connsiteX5" fmla="*/ 0 w 2838690"/>
                <a:gd name="connsiteY5" fmla="*/ 675000 h 1710000"/>
                <a:gd name="connsiteX6" fmla="*/ 1 w 2838690"/>
                <a:gd name="connsiteY6" fmla="*/ 675000 h 17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8690" h="1710000">
                  <a:moveTo>
                    <a:pt x="1419346" y="0"/>
                  </a:moveTo>
                  <a:lnTo>
                    <a:pt x="2838690" y="675000"/>
                  </a:lnTo>
                  <a:lnTo>
                    <a:pt x="2838689" y="675000"/>
                  </a:lnTo>
                  <a:lnTo>
                    <a:pt x="2838689" y="1710000"/>
                  </a:lnTo>
                  <a:lnTo>
                    <a:pt x="0" y="1710000"/>
                  </a:lnTo>
                  <a:lnTo>
                    <a:pt x="0" y="675000"/>
                  </a:lnTo>
                  <a:lnTo>
                    <a:pt x="1" y="675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8" name="Прямоугольный треугольник 27">
              <a:extLst>
                <a:ext uri="{FF2B5EF4-FFF2-40B4-BE49-F238E27FC236}">
                  <a16:creationId xmlns:a16="http://schemas.microsoft.com/office/drawing/2014/main" id="{6F47108C-B5DF-F191-D695-A4ECDF059E26}"/>
                </a:ext>
              </a:extLst>
            </p:cNvPr>
            <p:cNvSpPr/>
            <p:nvPr/>
          </p:nvSpPr>
          <p:spPr>
            <a:xfrm rot="16200000" flipH="1">
              <a:off x="20689" y="5505545"/>
              <a:ext cx="911248" cy="178157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ый треугольник 28">
              <a:extLst>
                <a:ext uri="{FF2B5EF4-FFF2-40B4-BE49-F238E27FC236}">
                  <a16:creationId xmlns:a16="http://schemas.microsoft.com/office/drawing/2014/main" id="{9C917E31-572D-8B27-B01F-42A89700EF86}"/>
                </a:ext>
              </a:extLst>
            </p:cNvPr>
            <p:cNvSpPr/>
            <p:nvPr/>
          </p:nvSpPr>
          <p:spPr>
            <a:xfrm rot="16200000" flipH="1" flipV="1">
              <a:off x="2047535" y="5505547"/>
              <a:ext cx="911248" cy="178154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4F137860-B486-A3D7-D0E9-6D7578DDD7DA}"/>
              </a:ext>
            </a:extLst>
          </p:cNvPr>
          <p:cNvSpPr/>
          <p:nvPr/>
        </p:nvSpPr>
        <p:spPr>
          <a:xfrm>
            <a:off x="9575175" y="2979801"/>
            <a:ext cx="2026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 </a:t>
            </a:r>
            <a:endParaRPr lang="ru-RU" sz="1600" dirty="0"/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41C26EAB-74F2-6397-926F-705D0B816A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 flipH="1">
            <a:off x="4267851" y="5067879"/>
            <a:ext cx="630000" cy="630000"/>
          </a:xfrm>
          <a:prstGeom prst="rect">
            <a:avLst/>
          </a:prstGeom>
        </p:spPr>
      </p:pic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B7CCC7F5-D9D5-C1AD-54DC-648C70A306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 flipH="1">
            <a:off x="7259452" y="5067879"/>
            <a:ext cx="630000" cy="630000"/>
          </a:xfrm>
          <a:prstGeom prst="rect">
            <a:avLst/>
          </a:prstGeom>
        </p:spPr>
      </p:pic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A0AF65E9-204C-8FF3-0513-FE645D8B438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 flipH="1">
            <a:off x="10273599" y="5104213"/>
            <a:ext cx="630000" cy="630000"/>
          </a:xfrm>
          <a:prstGeom prst="rect">
            <a:avLst/>
          </a:prstGeom>
        </p:spPr>
      </p:pic>
      <p:sp>
        <p:nvSpPr>
          <p:cNvPr id="31" name="Нижний колонтитул 4">
            <a:extLst>
              <a:ext uri="{FF2B5EF4-FFF2-40B4-BE49-F238E27FC236}">
                <a16:creationId xmlns:a16="http://schemas.microsoft.com/office/drawing/2014/main" id="{8617BC2F-31B2-F07D-EB92-D62CFB1851FF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13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CF864F-1F93-4D6F-B010-0F5F48BDB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B0DCA4-A601-425C-BF27-01EA16337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Free Presentation templates from</a:t>
            </a:r>
            <a:r>
              <a:rPr lang="ru-RU" sz="2800" dirty="0"/>
              <a:t>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/>
              <a:t>Icons designed by Vectors Market from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Image by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fanjianhua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dirty="0"/>
              <a:t>on </a:t>
            </a:r>
            <a:r>
              <a:rPr lang="en-US" dirty="0" err="1"/>
              <a:t>Freepik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88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674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Business Project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Project Presentation Template from free-slides.net</dc:title>
  <dc:creator>User Obstinate</dc:creator>
  <cp:lastModifiedBy>User Obstinate</cp:lastModifiedBy>
  <cp:revision>30</cp:revision>
  <dcterms:created xsi:type="dcterms:W3CDTF">2021-08-17T12:08:22Z</dcterms:created>
  <dcterms:modified xsi:type="dcterms:W3CDTF">2023-08-22T05:41:27Z</dcterms:modified>
</cp:coreProperties>
</file>