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65" r:id="rId4"/>
    <p:sldId id="266" r:id="rId5"/>
    <p:sldId id="257" r:id="rId6"/>
    <p:sldId id="259" r:id="rId7"/>
    <p:sldId id="258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D1D6"/>
    <a:srgbClr val="D5DAE2"/>
    <a:srgbClr val="C76100"/>
    <a:srgbClr val="6D5B47"/>
    <a:srgbClr val="A9A192"/>
    <a:srgbClr val="B67D47"/>
    <a:srgbClr val="BB8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90-4A4B-865C-AC7DA61FC0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90-4A4B-865C-AC7DA61FC0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90-4A4B-865C-AC7DA61FC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9236111"/>
        <c:axId val="1399236591"/>
      </c:barChart>
      <c:catAx>
        <c:axId val="139923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9236591"/>
        <c:crosses val="autoZero"/>
        <c:auto val="1"/>
        <c:lblAlgn val="ctr"/>
        <c:lblOffset val="100"/>
        <c:noMultiLvlLbl val="0"/>
      </c:catAx>
      <c:valAx>
        <c:axId val="139923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9236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7682841-2DBA-4CD5-BC09-58A2456C5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3C7E43-6ADD-44CF-978A-5C1A62E9AC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A0F67-E526-4363-B6FB-D390EB1B1386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B7EFB1-2A81-4F4D-B42B-2871F0B239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CFE36C-2A00-4BE3-8365-CD4AB75F7C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7E8A6-3FA7-4ED3-9B10-A3DD94220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0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B0132FB-F608-4706-AB87-F39F148C84FB}"/>
              </a:ext>
            </a:extLst>
          </p:cNvPr>
          <p:cNvSpPr/>
          <p:nvPr userDrawn="1"/>
        </p:nvSpPr>
        <p:spPr>
          <a:xfrm>
            <a:off x="-304800" y="5090160"/>
            <a:ext cx="13417135" cy="2015156"/>
          </a:xfrm>
          <a:prstGeom prst="rect">
            <a:avLst/>
          </a:prstGeom>
          <a:solidFill>
            <a:srgbClr val="BCD1D6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026" y="6242872"/>
            <a:ext cx="6421947" cy="7700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4433414"/>
            <a:ext cx="13112334" cy="1717040"/>
          </a:xfr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65125"/>
            <a:ext cx="11197883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5"/>
            <a:ext cx="11197883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7694479-76B1-6959-D06D-4C6D6FDB4C71}"/>
              </a:ext>
            </a:extLst>
          </p:cNvPr>
          <p:cNvSpPr/>
          <p:nvPr userDrawn="1"/>
        </p:nvSpPr>
        <p:spPr>
          <a:xfrm>
            <a:off x="0" y="1699579"/>
            <a:ext cx="12192000" cy="126046"/>
          </a:xfrm>
          <a:prstGeom prst="rect">
            <a:avLst/>
          </a:prstGeom>
          <a:solidFill>
            <a:srgbClr val="BCD1D6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277F6E-7DF8-7036-D492-9EFD8388B8E5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4D3394D-0F65-0FF0-47B8-617DC05FBC0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BA0FB34A-3338-119C-FDCC-9EA419FCA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resentation-creation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people-analyzing-growth-charts_12643932.htm#query=business%20information&amp;position=9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44894"/>
            <a:ext cx="12192000" cy="1717040"/>
          </a:xfrm>
        </p:spPr>
        <p:txBody>
          <a:bodyPr>
            <a:noAutofit/>
          </a:bodyPr>
          <a:lstStyle/>
          <a:p>
            <a:r>
              <a:rPr lang="en-US" sz="72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Information </a:t>
            </a:r>
            <a:endParaRPr lang="ru-RU" sz="7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2469266" y="1243576"/>
            <a:ext cx="7253468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1"/>
                </a:solidFill>
              </a:rPr>
              <a:t>THANK YOU</a:t>
            </a:r>
            <a:endParaRPr lang="ru-RU" sz="66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7534" y="4888499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17534" y="4884428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17534" y="4884428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17534" y="4884428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608499" y="2849741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1133782" y="2208805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A19D28B-CCA9-48C7-A376-EB196FBC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782" y="4502749"/>
            <a:ext cx="7205003" cy="123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Ut </a:t>
            </a:r>
            <a:r>
              <a:rPr lang="en-US" sz="2400" dirty="0" err="1"/>
              <a:t>enim</a:t>
            </a:r>
            <a:r>
              <a:rPr lang="en-US" sz="2400" dirty="0"/>
              <a:t> ad minim </a:t>
            </a:r>
            <a:r>
              <a:rPr lang="en-US" sz="2400" dirty="0" err="1"/>
              <a:t>veniam</a:t>
            </a:r>
            <a:r>
              <a:rPr lang="en-US" sz="2400" dirty="0"/>
              <a:t>,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nostrud</a:t>
            </a:r>
            <a:r>
              <a:rPr lang="en-US" sz="2400" dirty="0"/>
              <a:t> exercitation </a:t>
            </a:r>
            <a:r>
              <a:rPr lang="en-US" sz="2400" dirty="0" err="1"/>
              <a:t>ullamco</a:t>
            </a:r>
            <a:r>
              <a:rPr lang="en-US" sz="2400" dirty="0"/>
              <a:t> </a:t>
            </a:r>
            <a:r>
              <a:rPr lang="en-US" sz="2400" dirty="0" err="1"/>
              <a:t>laboris</a:t>
            </a:r>
            <a:r>
              <a:rPr lang="en-US" sz="2400" dirty="0"/>
              <a:t> nisi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aliquip</a:t>
            </a:r>
            <a:r>
              <a:rPr lang="en-US" sz="2400" dirty="0"/>
              <a:t> ex </a:t>
            </a:r>
            <a:r>
              <a:rPr lang="en-US" sz="2400" dirty="0" err="1"/>
              <a:t>ea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endParaRPr lang="ru-RU" sz="2400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BBD1D2C-1063-C28A-A9B7-C5F49CA5599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79563" y="2343449"/>
            <a:ext cx="2886075" cy="31805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1146363" y="2002147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1155889" y="198747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3221500" y="2343449"/>
            <a:ext cx="2886075" cy="3180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3221499" y="2781598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4288300" y="2002147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4297825" y="201281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6363438" y="2346893"/>
            <a:ext cx="2886075" cy="31805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6363437" y="2785042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7430238" y="2005591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7439763" y="202308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104959" y="2781598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id="{9CFD97F7-6BD6-4EAE-AF72-D573A69AF618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317" y="45084"/>
            <a:ext cx="7205003" cy="1325563"/>
          </a:xfrm>
        </p:spPr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9312FC98-65FF-4E6F-BE94-9CFF6C4A5308}"/>
              </a:ext>
            </a:extLst>
          </p:cNvPr>
          <p:cNvGrpSpPr/>
          <p:nvPr/>
        </p:nvGrpSpPr>
        <p:grpSpPr>
          <a:xfrm>
            <a:off x="208467" y="2950359"/>
            <a:ext cx="2348079" cy="3614233"/>
            <a:chOff x="305948" y="2849828"/>
            <a:chExt cx="2348079" cy="3614233"/>
          </a:xfrm>
        </p:grpSpPr>
        <p:grpSp>
          <p:nvGrpSpPr>
            <p:cNvPr id="83" name="Группа 82">
              <a:extLst>
                <a:ext uri="{FF2B5EF4-FFF2-40B4-BE49-F238E27FC236}">
                  <a16:creationId xmlns:a16="http://schemas.microsoft.com/office/drawing/2014/main" id="{550D58E0-D9C1-4688-AF59-4AF6971431A0}"/>
                </a:ext>
              </a:extLst>
            </p:cNvPr>
            <p:cNvGrpSpPr/>
            <p:nvPr/>
          </p:nvGrpSpPr>
          <p:grpSpPr>
            <a:xfrm>
              <a:off x="305948" y="2849828"/>
              <a:ext cx="2222793" cy="2222793"/>
              <a:chOff x="305948" y="2849828"/>
              <a:chExt cx="2222793" cy="2222793"/>
            </a:xfrm>
          </p:grpSpPr>
          <p:sp>
            <p:nvSpPr>
              <p:cNvPr id="87" name="Овал 86">
                <a:extLst>
                  <a:ext uri="{FF2B5EF4-FFF2-40B4-BE49-F238E27FC236}">
                    <a16:creationId xmlns:a16="http://schemas.microsoft.com/office/drawing/2014/main" id="{E632116F-5793-4A94-9BBD-2CF7D4F3C893}"/>
                  </a:ext>
                </a:extLst>
              </p:cNvPr>
              <p:cNvSpPr/>
              <p:nvPr/>
            </p:nvSpPr>
            <p:spPr>
              <a:xfrm>
                <a:off x="305948" y="2849828"/>
                <a:ext cx="2222793" cy="222279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Овал 87">
                <a:extLst>
                  <a:ext uri="{FF2B5EF4-FFF2-40B4-BE49-F238E27FC236}">
                    <a16:creationId xmlns:a16="http://schemas.microsoft.com/office/drawing/2014/main" id="{38992BE1-9181-4C46-863F-C5FF841793C0}"/>
                  </a:ext>
                </a:extLst>
              </p:cNvPr>
              <p:cNvSpPr/>
              <p:nvPr/>
            </p:nvSpPr>
            <p:spPr>
              <a:xfrm>
                <a:off x="494843" y="3038723"/>
                <a:ext cx="1845001" cy="1845001"/>
              </a:xfrm>
              <a:prstGeom prst="ellipse">
                <a:avLst/>
              </a:prstGeom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84" name="Рисунок 83">
              <a:extLst>
                <a:ext uri="{FF2B5EF4-FFF2-40B4-BE49-F238E27FC236}">
                  <a16:creationId xmlns:a16="http://schemas.microsoft.com/office/drawing/2014/main" id="{52331420-0DE6-4DEC-BAD5-737EE3B9B7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77343" y="3421223"/>
              <a:ext cx="1080000" cy="1080000"/>
            </a:xfrm>
            <a:prstGeom prst="rect">
              <a:avLst/>
            </a:prstGeom>
          </p:spPr>
        </p:pic>
        <p:sp>
          <p:nvSpPr>
            <p:cNvPr id="85" name="Прямоугольник 84">
              <a:extLst>
                <a:ext uri="{FF2B5EF4-FFF2-40B4-BE49-F238E27FC236}">
                  <a16:creationId xmlns:a16="http://schemas.microsoft.com/office/drawing/2014/main" id="{3B3077C5-4017-4DD0-A8C2-1A99A667D93A}"/>
                </a:ext>
              </a:extLst>
            </p:cNvPr>
            <p:cNvSpPr/>
            <p:nvPr/>
          </p:nvSpPr>
          <p:spPr>
            <a:xfrm>
              <a:off x="431234" y="5509954"/>
              <a:ext cx="22227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err="1"/>
                <a:t>Lorem</a:t>
              </a:r>
              <a:r>
                <a:rPr lang="ru-RU" sz="1400" dirty="0"/>
                <a:t> </a:t>
              </a:r>
              <a:r>
                <a:rPr lang="ru-RU" sz="1400" dirty="0" err="1"/>
                <a:t>ipsum</a:t>
              </a:r>
              <a:r>
                <a:rPr lang="ru-RU" sz="1400" dirty="0"/>
                <a:t> </a:t>
              </a:r>
              <a:r>
                <a:rPr lang="ru-RU" sz="1400" dirty="0" err="1"/>
                <a:t>dolor</a:t>
              </a:r>
              <a:r>
                <a:rPr lang="ru-RU" sz="1400" dirty="0"/>
                <a:t> </a:t>
              </a:r>
              <a:r>
                <a:rPr lang="ru-RU" sz="1400" dirty="0" err="1"/>
                <a:t>sit</a:t>
              </a:r>
              <a:r>
                <a:rPr lang="ru-RU" sz="1400" dirty="0"/>
                <a:t> </a:t>
              </a:r>
              <a:r>
                <a:rPr lang="ru-RU" sz="1400" dirty="0" err="1"/>
                <a:t>amet</a:t>
              </a:r>
              <a:r>
                <a:rPr lang="ru-RU" sz="1400" dirty="0"/>
                <a:t>, </a:t>
              </a:r>
              <a:r>
                <a:rPr lang="ru-RU" sz="1400" dirty="0" err="1"/>
                <a:t>consectetur</a:t>
              </a:r>
              <a:r>
                <a:rPr lang="ru-RU" sz="1400" dirty="0"/>
                <a:t> </a:t>
              </a:r>
              <a:r>
                <a:rPr lang="ru-RU" sz="1400" dirty="0" err="1"/>
                <a:t>adipiscing</a:t>
              </a:r>
              <a:r>
                <a:rPr lang="ru-RU" sz="1400" dirty="0"/>
                <a:t> </a:t>
              </a:r>
              <a:r>
                <a:rPr lang="ru-RU" sz="1400" dirty="0" err="1"/>
                <a:t>elit</a:t>
              </a:r>
              <a:r>
                <a:rPr lang="ru-RU" sz="1400" dirty="0"/>
                <a:t>, </a:t>
              </a:r>
              <a:r>
                <a:rPr lang="ru-RU" sz="1400" dirty="0" err="1"/>
                <a:t>sed</a:t>
              </a:r>
              <a:r>
                <a:rPr lang="ru-RU" sz="1400" dirty="0"/>
                <a:t> </a:t>
              </a:r>
              <a:r>
                <a:rPr lang="ru-RU" sz="1400" dirty="0" err="1"/>
                <a:t>do</a:t>
              </a:r>
              <a:r>
                <a:rPr lang="ru-RU" sz="1400" dirty="0"/>
                <a:t> </a:t>
              </a:r>
              <a:r>
                <a:rPr lang="ru-RU" sz="1400" dirty="0" err="1"/>
                <a:t>eiusmod</a:t>
              </a:r>
              <a:r>
                <a:rPr lang="ru-RU" sz="1400" dirty="0"/>
                <a:t> </a:t>
              </a:r>
              <a:r>
                <a:rPr lang="ru-RU" sz="1400" dirty="0" err="1"/>
                <a:t>tempor</a:t>
              </a:r>
              <a:r>
                <a:rPr lang="ru-RU" sz="1400" dirty="0"/>
                <a:t> </a:t>
              </a:r>
              <a:r>
                <a:rPr lang="ru-RU" sz="1400" dirty="0" err="1"/>
                <a:t>incididunt</a:t>
              </a:r>
              <a:r>
                <a:rPr lang="ru-RU" sz="1400" dirty="0"/>
                <a:t> </a:t>
              </a:r>
              <a:r>
                <a:rPr lang="ru-RU" sz="1400" dirty="0" err="1"/>
                <a:t>ut</a:t>
              </a:r>
              <a:r>
                <a:rPr lang="ru-RU" sz="1400" dirty="0"/>
                <a:t> </a:t>
              </a:r>
              <a:r>
                <a:rPr lang="ru-RU" sz="1400" dirty="0" err="1"/>
                <a:t>labore</a:t>
              </a:r>
              <a:r>
                <a:rPr lang="ru-RU" sz="1400" dirty="0"/>
                <a:t>.</a:t>
              </a:r>
            </a:p>
          </p:txBody>
        </p:sp>
        <p:sp>
          <p:nvSpPr>
            <p:cNvPr id="86" name="Прямоугольник 85">
              <a:extLst>
                <a:ext uri="{FF2B5EF4-FFF2-40B4-BE49-F238E27FC236}">
                  <a16:creationId xmlns:a16="http://schemas.microsoft.com/office/drawing/2014/main" id="{DBA6D925-3BDC-46EC-839A-7B92CA554152}"/>
                </a:ext>
              </a:extLst>
            </p:cNvPr>
            <p:cNvSpPr/>
            <p:nvPr/>
          </p:nvSpPr>
          <p:spPr>
            <a:xfrm>
              <a:off x="536250" y="5140942"/>
              <a:ext cx="2035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err="1"/>
                <a:t>Lorem</a:t>
              </a:r>
              <a:r>
                <a:rPr lang="ru-RU" b="1" dirty="0"/>
                <a:t> </a:t>
              </a:r>
              <a:r>
                <a:rPr lang="ru-RU" b="1" dirty="0" err="1"/>
                <a:t>ipsum</a:t>
              </a:r>
              <a:r>
                <a:rPr lang="ru-RU" b="1" dirty="0"/>
                <a:t> </a:t>
              </a:r>
              <a:r>
                <a:rPr lang="ru-RU" b="1" dirty="0" err="1"/>
                <a:t>dolor</a:t>
              </a:r>
              <a:r>
                <a:rPr lang="ru-RU" b="1" dirty="0"/>
                <a:t> </a:t>
              </a:r>
            </a:p>
          </p:txBody>
        </p:sp>
      </p:grpSp>
      <p:grpSp>
        <p:nvGrpSpPr>
          <p:cNvPr id="89" name="Группа 88">
            <a:extLst>
              <a:ext uri="{FF2B5EF4-FFF2-40B4-BE49-F238E27FC236}">
                <a16:creationId xmlns:a16="http://schemas.microsoft.com/office/drawing/2014/main" id="{D88BA314-4444-420A-B97A-55D1F7F9D62E}"/>
              </a:ext>
            </a:extLst>
          </p:cNvPr>
          <p:cNvGrpSpPr/>
          <p:nvPr/>
        </p:nvGrpSpPr>
        <p:grpSpPr>
          <a:xfrm>
            <a:off x="3301487" y="2950359"/>
            <a:ext cx="2228793" cy="3614234"/>
            <a:chOff x="3704997" y="2849828"/>
            <a:chExt cx="2228793" cy="3614234"/>
          </a:xfrm>
        </p:grpSpPr>
        <p:grpSp>
          <p:nvGrpSpPr>
            <p:cNvPr id="90" name="Группа 89">
              <a:extLst>
                <a:ext uri="{FF2B5EF4-FFF2-40B4-BE49-F238E27FC236}">
                  <a16:creationId xmlns:a16="http://schemas.microsoft.com/office/drawing/2014/main" id="{0D36D9E0-94DB-458C-9610-468EB0177B4D}"/>
                </a:ext>
              </a:extLst>
            </p:cNvPr>
            <p:cNvGrpSpPr/>
            <p:nvPr/>
          </p:nvGrpSpPr>
          <p:grpSpPr>
            <a:xfrm>
              <a:off x="3704997" y="2849828"/>
              <a:ext cx="2222793" cy="2222793"/>
              <a:chOff x="451902" y="2849828"/>
              <a:chExt cx="2222793" cy="2222793"/>
            </a:xfrm>
          </p:grpSpPr>
          <p:sp>
            <p:nvSpPr>
              <p:cNvPr id="94" name="Овал 93">
                <a:extLst>
                  <a:ext uri="{FF2B5EF4-FFF2-40B4-BE49-F238E27FC236}">
                    <a16:creationId xmlns:a16="http://schemas.microsoft.com/office/drawing/2014/main" id="{C0D4F52C-5BB9-4403-8154-D69C7BF25383}"/>
                  </a:ext>
                </a:extLst>
              </p:cNvPr>
              <p:cNvSpPr/>
              <p:nvPr/>
            </p:nvSpPr>
            <p:spPr>
              <a:xfrm>
                <a:off x="451902" y="2849828"/>
                <a:ext cx="2222793" cy="2222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>
                <a:extLst>
                  <a:ext uri="{FF2B5EF4-FFF2-40B4-BE49-F238E27FC236}">
                    <a16:creationId xmlns:a16="http://schemas.microsoft.com/office/drawing/2014/main" id="{E2FA0044-8857-4BBB-9349-E6EEF045D002}"/>
                  </a:ext>
                </a:extLst>
              </p:cNvPr>
              <p:cNvSpPr/>
              <p:nvPr/>
            </p:nvSpPr>
            <p:spPr>
              <a:xfrm>
                <a:off x="640797" y="3038723"/>
                <a:ext cx="1845001" cy="184500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91" name="Прямоугольник 90">
              <a:extLst>
                <a:ext uri="{FF2B5EF4-FFF2-40B4-BE49-F238E27FC236}">
                  <a16:creationId xmlns:a16="http://schemas.microsoft.com/office/drawing/2014/main" id="{0A4DE4CC-360B-44C6-8F9C-D49CED15EFCB}"/>
                </a:ext>
              </a:extLst>
            </p:cNvPr>
            <p:cNvSpPr/>
            <p:nvPr/>
          </p:nvSpPr>
          <p:spPr>
            <a:xfrm>
              <a:off x="3710997" y="5509955"/>
              <a:ext cx="22227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err="1"/>
                <a:t>Lorem</a:t>
              </a:r>
              <a:r>
                <a:rPr lang="ru-RU" sz="1400" dirty="0"/>
                <a:t> </a:t>
              </a:r>
              <a:r>
                <a:rPr lang="ru-RU" sz="1400" dirty="0" err="1"/>
                <a:t>ipsum</a:t>
              </a:r>
              <a:r>
                <a:rPr lang="ru-RU" sz="1400" dirty="0"/>
                <a:t> </a:t>
              </a:r>
              <a:r>
                <a:rPr lang="ru-RU" sz="1400" dirty="0" err="1"/>
                <a:t>dolor</a:t>
              </a:r>
              <a:r>
                <a:rPr lang="ru-RU" sz="1400" dirty="0"/>
                <a:t> </a:t>
              </a:r>
              <a:r>
                <a:rPr lang="ru-RU" sz="1400" dirty="0" err="1"/>
                <a:t>sit</a:t>
              </a:r>
              <a:r>
                <a:rPr lang="ru-RU" sz="1400" dirty="0"/>
                <a:t> </a:t>
              </a:r>
              <a:r>
                <a:rPr lang="ru-RU" sz="1400" dirty="0" err="1"/>
                <a:t>amet</a:t>
              </a:r>
              <a:r>
                <a:rPr lang="ru-RU" sz="1400" dirty="0"/>
                <a:t>, </a:t>
              </a:r>
              <a:r>
                <a:rPr lang="ru-RU" sz="1400" dirty="0" err="1"/>
                <a:t>consectetur</a:t>
              </a:r>
              <a:r>
                <a:rPr lang="ru-RU" sz="1400" dirty="0"/>
                <a:t> </a:t>
              </a:r>
              <a:r>
                <a:rPr lang="ru-RU" sz="1400" dirty="0" err="1"/>
                <a:t>adipiscing</a:t>
              </a:r>
              <a:r>
                <a:rPr lang="ru-RU" sz="1400" dirty="0"/>
                <a:t> </a:t>
              </a:r>
              <a:r>
                <a:rPr lang="ru-RU" sz="1400" dirty="0" err="1"/>
                <a:t>elit</a:t>
              </a:r>
              <a:r>
                <a:rPr lang="ru-RU" sz="1400" dirty="0"/>
                <a:t>, </a:t>
              </a:r>
              <a:r>
                <a:rPr lang="ru-RU" sz="1400" dirty="0" err="1"/>
                <a:t>sed</a:t>
              </a:r>
              <a:r>
                <a:rPr lang="ru-RU" sz="1400" dirty="0"/>
                <a:t> </a:t>
              </a:r>
              <a:r>
                <a:rPr lang="ru-RU" sz="1400" dirty="0" err="1"/>
                <a:t>do</a:t>
              </a:r>
              <a:r>
                <a:rPr lang="ru-RU" sz="1400" dirty="0"/>
                <a:t> </a:t>
              </a:r>
              <a:r>
                <a:rPr lang="ru-RU" sz="1400" dirty="0" err="1"/>
                <a:t>eiusmod</a:t>
              </a:r>
              <a:r>
                <a:rPr lang="ru-RU" sz="1400" dirty="0"/>
                <a:t> </a:t>
              </a:r>
              <a:r>
                <a:rPr lang="ru-RU" sz="1400" dirty="0" err="1"/>
                <a:t>tempor</a:t>
              </a:r>
              <a:r>
                <a:rPr lang="ru-RU" sz="1400" dirty="0"/>
                <a:t> </a:t>
              </a:r>
              <a:r>
                <a:rPr lang="ru-RU" sz="1400" dirty="0" err="1"/>
                <a:t>incididunt</a:t>
              </a:r>
              <a:r>
                <a:rPr lang="ru-RU" sz="1400" dirty="0"/>
                <a:t> </a:t>
              </a:r>
              <a:r>
                <a:rPr lang="ru-RU" sz="1400" dirty="0" err="1"/>
                <a:t>ut</a:t>
              </a:r>
              <a:r>
                <a:rPr lang="ru-RU" sz="1400" dirty="0"/>
                <a:t> </a:t>
              </a:r>
              <a:r>
                <a:rPr lang="ru-RU" sz="1400" dirty="0" err="1"/>
                <a:t>labore</a:t>
              </a:r>
              <a:r>
                <a:rPr lang="ru-RU" sz="1400" dirty="0"/>
                <a:t>.</a:t>
              </a:r>
            </a:p>
          </p:txBody>
        </p:sp>
        <p:sp>
          <p:nvSpPr>
            <p:cNvPr id="92" name="Прямоугольник 91">
              <a:extLst>
                <a:ext uri="{FF2B5EF4-FFF2-40B4-BE49-F238E27FC236}">
                  <a16:creationId xmlns:a16="http://schemas.microsoft.com/office/drawing/2014/main" id="{91F4A6DE-5A46-413E-96C4-ECBE85A2CF72}"/>
                </a:ext>
              </a:extLst>
            </p:cNvPr>
            <p:cNvSpPr/>
            <p:nvPr/>
          </p:nvSpPr>
          <p:spPr>
            <a:xfrm>
              <a:off x="3848219" y="5140942"/>
              <a:ext cx="2035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err="1"/>
                <a:t>Lorem</a:t>
              </a:r>
              <a:r>
                <a:rPr lang="ru-RU" b="1" dirty="0"/>
                <a:t> </a:t>
              </a:r>
              <a:r>
                <a:rPr lang="ru-RU" b="1" dirty="0" err="1"/>
                <a:t>ipsum</a:t>
              </a:r>
              <a:r>
                <a:rPr lang="ru-RU" b="1" dirty="0"/>
                <a:t> </a:t>
              </a:r>
              <a:r>
                <a:rPr lang="ru-RU" b="1" dirty="0" err="1"/>
                <a:t>dolor</a:t>
              </a:r>
              <a:r>
                <a:rPr lang="ru-RU" b="1" dirty="0"/>
                <a:t> </a:t>
              </a:r>
            </a:p>
          </p:txBody>
        </p:sp>
        <p:pic>
          <p:nvPicPr>
            <p:cNvPr id="93" name="Рисунок 92">
              <a:extLst>
                <a:ext uri="{FF2B5EF4-FFF2-40B4-BE49-F238E27FC236}">
                  <a16:creationId xmlns:a16="http://schemas.microsoft.com/office/drawing/2014/main" id="{7FE12025-F6A8-466F-A7D6-A68AB7E621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 flipH="1">
              <a:off x="4276395" y="3421223"/>
              <a:ext cx="1080000" cy="1080000"/>
            </a:xfrm>
            <a:prstGeom prst="rect">
              <a:avLst/>
            </a:prstGeom>
          </p:spPr>
        </p:pic>
      </p:grpSp>
      <p:grpSp>
        <p:nvGrpSpPr>
          <p:cNvPr id="96" name="Группа 95">
            <a:extLst>
              <a:ext uri="{FF2B5EF4-FFF2-40B4-BE49-F238E27FC236}">
                <a16:creationId xmlns:a16="http://schemas.microsoft.com/office/drawing/2014/main" id="{CFF88A33-3B4C-4ADB-B1A8-2A29BE886167}"/>
              </a:ext>
            </a:extLst>
          </p:cNvPr>
          <p:cNvGrpSpPr/>
          <p:nvPr/>
        </p:nvGrpSpPr>
        <p:grpSpPr>
          <a:xfrm>
            <a:off x="6382155" y="2953694"/>
            <a:ext cx="2237343" cy="3618344"/>
            <a:chOff x="6964090" y="2845719"/>
            <a:chExt cx="2237343" cy="3618344"/>
          </a:xfrm>
        </p:grpSpPr>
        <p:grpSp>
          <p:nvGrpSpPr>
            <p:cNvPr id="97" name="Группа 96">
              <a:extLst>
                <a:ext uri="{FF2B5EF4-FFF2-40B4-BE49-F238E27FC236}">
                  <a16:creationId xmlns:a16="http://schemas.microsoft.com/office/drawing/2014/main" id="{1A92AF25-72AF-4046-A9F7-5543E795EAD0}"/>
                </a:ext>
              </a:extLst>
            </p:cNvPr>
            <p:cNvGrpSpPr/>
            <p:nvPr/>
          </p:nvGrpSpPr>
          <p:grpSpPr>
            <a:xfrm>
              <a:off x="6978640" y="2845719"/>
              <a:ext cx="2222793" cy="2222793"/>
              <a:chOff x="472453" y="2845719"/>
              <a:chExt cx="2222793" cy="2222793"/>
            </a:xfrm>
          </p:grpSpPr>
          <p:sp>
            <p:nvSpPr>
              <p:cNvPr id="101" name="Овал 100">
                <a:extLst>
                  <a:ext uri="{FF2B5EF4-FFF2-40B4-BE49-F238E27FC236}">
                    <a16:creationId xmlns:a16="http://schemas.microsoft.com/office/drawing/2014/main" id="{E324C6BA-2DD6-4558-8E37-42A553BA7588}"/>
                  </a:ext>
                </a:extLst>
              </p:cNvPr>
              <p:cNvSpPr/>
              <p:nvPr/>
            </p:nvSpPr>
            <p:spPr>
              <a:xfrm>
                <a:off x="472453" y="2845719"/>
                <a:ext cx="2222793" cy="222279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Овал 101">
                <a:extLst>
                  <a:ext uri="{FF2B5EF4-FFF2-40B4-BE49-F238E27FC236}">
                    <a16:creationId xmlns:a16="http://schemas.microsoft.com/office/drawing/2014/main" id="{A729A52E-56CC-47F7-BBB5-1BBC03DD0417}"/>
                  </a:ext>
                </a:extLst>
              </p:cNvPr>
              <p:cNvSpPr/>
              <p:nvPr/>
            </p:nvSpPr>
            <p:spPr>
              <a:xfrm>
                <a:off x="661348" y="3034614"/>
                <a:ext cx="1845001" cy="18450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id="{42BE8367-4902-433E-BD4D-73DD2488C929}"/>
                </a:ext>
              </a:extLst>
            </p:cNvPr>
            <p:cNvSpPr/>
            <p:nvPr/>
          </p:nvSpPr>
          <p:spPr>
            <a:xfrm>
              <a:off x="6964090" y="5509956"/>
              <a:ext cx="22227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err="1"/>
                <a:t>Lorem</a:t>
              </a:r>
              <a:r>
                <a:rPr lang="ru-RU" sz="1400" dirty="0"/>
                <a:t> </a:t>
              </a:r>
              <a:r>
                <a:rPr lang="ru-RU" sz="1400" dirty="0" err="1"/>
                <a:t>ipsum</a:t>
              </a:r>
              <a:r>
                <a:rPr lang="ru-RU" sz="1400" dirty="0"/>
                <a:t> </a:t>
              </a:r>
              <a:r>
                <a:rPr lang="ru-RU" sz="1400" dirty="0" err="1"/>
                <a:t>dolor</a:t>
              </a:r>
              <a:r>
                <a:rPr lang="ru-RU" sz="1400" dirty="0"/>
                <a:t> </a:t>
              </a:r>
              <a:r>
                <a:rPr lang="ru-RU" sz="1400" dirty="0" err="1"/>
                <a:t>sit</a:t>
              </a:r>
              <a:r>
                <a:rPr lang="ru-RU" sz="1400" dirty="0"/>
                <a:t> </a:t>
              </a:r>
              <a:r>
                <a:rPr lang="ru-RU" sz="1400" dirty="0" err="1"/>
                <a:t>amet</a:t>
              </a:r>
              <a:r>
                <a:rPr lang="ru-RU" sz="1400" dirty="0"/>
                <a:t>, </a:t>
              </a:r>
              <a:r>
                <a:rPr lang="ru-RU" sz="1400" dirty="0" err="1"/>
                <a:t>consectetur</a:t>
              </a:r>
              <a:r>
                <a:rPr lang="ru-RU" sz="1400" dirty="0"/>
                <a:t> </a:t>
              </a:r>
              <a:r>
                <a:rPr lang="ru-RU" sz="1400" dirty="0" err="1"/>
                <a:t>adipiscing</a:t>
              </a:r>
              <a:r>
                <a:rPr lang="ru-RU" sz="1400" dirty="0"/>
                <a:t> </a:t>
              </a:r>
              <a:r>
                <a:rPr lang="ru-RU" sz="1400" dirty="0" err="1"/>
                <a:t>elit</a:t>
              </a:r>
              <a:r>
                <a:rPr lang="ru-RU" sz="1400" dirty="0"/>
                <a:t>, </a:t>
              </a:r>
              <a:r>
                <a:rPr lang="ru-RU" sz="1400" dirty="0" err="1"/>
                <a:t>sed</a:t>
              </a:r>
              <a:r>
                <a:rPr lang="ru-RU" sz="1400" dirty="0"/>
                <a:t> </a:t>
              </a:r>
              <a:r>
                <a:rPr lang="ru-RU" sz="1400" dirty="0" err="1"/>
                <a:t>do</a:t>
              </a:r>
              <a:r>
                <a:rPr lang="ru-RU" sz="1400" dirty="0"/>
                <a:t> </a:t>
              </a:r>
              <a:r>
                <a:rPr lang="ru-RU" sz="1400" dirty="0" err="1"/>
                <a:t>eiusmod</a:t>
              </a:r>
              <a:r>
                <a:rPr lang="ru-RU" sz="1400" dirty="0"/>
                <a:t> </a:t>
              </a:r>
              <a:r>
                <a:rPr lang="ru-RU" sz="1400" dirty="0" err="1"/>
                <a:t>tempor</a:t>
              </a:r>
              <a:r>
                <a:rPr lang="ru-RU" sz="1400" dirty="0"/>
                <a:t> </a:t>
              </a:r>
              <a:r>
                <a:rPr lang="ru-RU" sz="1400" dirty="0" err="1"/>
                <a:t>incididunt</a:t>
              </a:r>
              <a:r>
                <a:rPr lang="ru-RU" sz="1400" dirty="0"/>
                <a:t> </a:t>
              </a:r>
              <a:r>
                <a:rPr lang="ru-RU" sz="1400" dirty="0" err="1"/>
                <a:t>ut</a:t>
              </a:r>
              <a:r>
                <a:rPr lang="ru-RU" sz="1400" dirty="0"/>
                <a:t> </a:t>
              </a:r>
              <a:r>
                <a:rPr lang="ru-RU" sz="1400" dirty="0" err="1"/>
                <a:t>labore</a:t>
              </a:r>
              <a:r>
                <a:rPr lang="ru-RU" sz="1400" dirty="0"/>
                <a:t>.</a:t>
              </a:r>
            </a:p>
          </p:txBody>
        </p:sp>
        <p:sp>
          <p:nvSpPr>
            <p:cNvPr id="99" name="Прямоугольник 98">
              <a:extLst>
                <a:ext uri="{FF2B5EF4-FFF2-40B4-BE49-F238E27FC236}">
                  <a16:creationId xmlns:a16="http://schemas.microsoft.com/office/drawing/2014/main" id="{241F1538-75AE-4420-A617-FCAE15479107}"/>
                </a:ext>
              </a:extLst>
            </p:cNvPr>
            <p:cNvSpPr/>
            <p:nvPr/>
          </p:nvSpPr>
          <p:spPr>
            <a:xfrm>
              <a:off x="7152987" y="5140942"/>
              <a:ext cx="2035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err="1"/>
                <a:t>Lorem</a:t>
              </a:r>
              <a:r>
                <a:rPr lang="ru-RU" b="1" dirty="0"/>
                <a:t> </a:t>
              </a:r>
              <a:r>
                <a:rPr lang="ru-RU" b="1" dirty="0" err="1"/>
                <a:t>ipsum</a:t>
              </a:r>
              <a:r>
                <a:rPr lang="ru-RU" b="1" dirty="0"/>
                <a:t> </a:t>
              </a:r>
              <a:r>
                <a:rPr lang="ru-RU" b="1" dirty="0" err="1"/>
                <a:t>dolor</a:t>
              </a:r>
              <a:r>
                <a:rPr lang="ru-RU" b="1" dirty="0"/>
                <a:t> </a:t>
              </a:r>
            </a:p>
          </p:txBody>
        </p:sp>
        <p:pic>
          <p:nvPicPr>
            <p:cNvPr id="100" name="Рисунок 99">
              <a:extLst>
                <a:ext uri="{FF2B5EF4-FFF2-40B4-BE49-F238E27FC236}">
                  <a16:creationId xmlns:a16="http://schemas.microsoft.com/office/drawing/2014/main" id="{5AB44CCD-0D48-462D-B87F-B7631C38F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 flipH="1">
              <a:off x="7550035" y="3413780"/>
              <a:ext cx="1080000" cy="1080000"/>
            </a:xfrm>
            <a:prstGeom prst="rect">
              <a:avLst/>
            </a:prstGeom>
          </p:spPr>
        </p:pic>
      </p:grpSp>
      <p:sp>
        <p:nvSpPr>
          <p:cNvPr id="110" name="Овал 109">
            <a:extLst>
              <a:ext uri="{FF2B5EF4-FFF2-40B4-BE49-F238E27FC236}">
                <a16:creationId xmlns:a16="http://schemas.microsoft.com/office/drawing/2014/main" id="{5424081B-06E9-449D-AE25-9B7C1EB860BA}"/>
              </a:ext>
            </a:extLst>
          </p:cNvPr>
          <p:cNvSpPr/>
          <p:nvPr/>
        </p:nvSpPr>
        <p:spPr>
          <a:xfrm>
            <a:off x="1191000" y="2360318"/>
            <a:ext cx="225000" cy="22500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>
            <a:extLst>
              <a:ext uri="{FF2B5EF4-FFF2-40B4-BE49-F238E27FC236}">
                <a16:creationId xmlns:a16="http://schemas.microsoft.com/office/drawing/2014/main" id="{EC22A5D2-CE7D-441A-95BE-9B5BF8E3E69C}"/>
              </a:ext>
            </a:extLst>
          </p:cNvPr>
          <p:cNvSpPr/>
          <p:nvPr/>
        </p:nvSpPr>
        <p:spPr>
          <a:xfrm>
            <a:off x="4300382" y="2360318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>
            <a:extLst>
              <a:ext uri="{FF2B5EF4-FFF2-40B4-BE49-F238E27FC236}">
                <a16:creationId xmlns:a16="http://schemas.microsoft.com/office/drawing/2014/main" id="{558520FB-7391-4CFC-9145-908B1FC8566A}"/>
              </a:ext>
            </a:extLst>
          </p:cNvPr>
          <p:cNvSpPr/>
          <p:nvPr/>
        </p:nvSpPr>
        <p:spPr>
          <a:xfrm>
            <a:off x="7395600" y="2360318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7DD1258-42D4-420C-8DF5-0EBC1AB507D7}"/>
              </a:ext>
            </a:extLst>
          </p:cNvPr>
          <p:cNvSpPr txBox="1"/>
          <p:nvPr/>
        </p:nvSpPr>
        <p:spPr>
          <a:xfrm>
            <a:off x="1002776" y="171900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01</a:t>
            </a:r>
            <a:endParaRPr lang="ru-RU" sz="3200" b="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BC71E5C-0325-4B5F-ADF7-111DD0180B85}"/>
              </a:ext>
            </a:extLst>
          </p:cNvPr>
          <p:cNvSpPr txBox="1"/>
          <p:nvPr/>
        </p:nvSpPr>
        <p:spPr>
          <a:xfrm>
            <a:off x="4112158" y="171900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02</a:t>
            </a:r>
            <a:endParaRPr lang="ru-RU" sz="3200" b="1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CF7F331-8E69-4A25-BEC0-1593A91CD1EF}"/>
              </a:ext>
            </a:extLst>
          </p:cNvPr>
          <p:cNvSpPr txBox="1"/>
          <p:nvPr/>
        </p:nvSpPr>
        <p:spPr>
          <a:xfrm>
            <a:off x="7221540" y="171900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03</a:t>
            </a:r>
            <a:endParaRPr lang="ru-RU" sz="3200" b="1" dirty="0"/>
          </a:p>
        </p:txBody>
      </p:sp>
      <p:sp>
        <p:nvSpPr>
          <p:cNvPr id="118" name="Овал 117">
            <a:extLst>
              <a:ext uri="{FF2B5EF4-FFF2-40B4-BE49-F238E27FC236}">
                <a16:creationId xmlns:a16="http://schemas.microsoft.com/office/drawing/2014/main" id="{FEDB972C-9E44-41D1-98EE-DF06A27BBEBB}"/>
              </a:ext>
            </a:extLst>
          </p:cNvPr>
          <p:cNvSpPr/>
          <p:nvPr/>
        </p:nvSpPr>
        <p:spPr>
          <a:xfrm>
            <a:off x="4601105" y="1198876"/>
            <a:ext cx="225000" cy="225000"/>
          </a:xfrm>
          <a:prstGeom prst="ellipse">
            <a:avLst/>
          </a:prstGeom>
          <a:solidFill>
            <a:schemeClr val="accent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>
            <a:extLst>
              <a:ext uri="{FF2B5EF4-FFF2-40B4-BE49-F238E27FC236}">
                <a16:creationId xmlns:a16="http://schemas.microsoft.com/office/drawing/2014/main" id="{10578F2B-0025-4943-844C-7240F8610B6E}"/>
              </a:ext>
            </a:extLst>
          </p:cNvPr>
          <p:cNvSpPr/>
          <p:nvPr/>
        </p:nvSpPr>
        <p:spPr>
          <a:xfrm>
            <a:off x="5335383" y="1198876"/>
            <a:ext cx="225000" cy="225000"/>
          </a:xfrm>
          <a:prstGeom prst="ellipse">
            <a:avLst/>
          </a:prstGeom>
          <a:solidFill>
            <a:schemeClr val="accent2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>
            <a:extLst>
              <a:ext uri="{FF2B5EF4-FFF2-40B4-BE49-F238E27FC236}">
                <a16:creationId xmlns:a16="http://schemas.microsoft.com/office/drawing/2014/main" id="{AAEF6F8C-6EC7-4BE6-92E0-F82E4FDA8825}"/>
              </a:ext>
            </a:extLst>
          </p:cNvPr>
          <p:cNvSpPr/>
          <p:nvPr/>
        </p:nvSpPr>
        <p:spPr>
          <a:xfrm>
            <a:off x="6067044" y="1198876"/>
            <a:ext cx="225000" cy="225000"/>
          </a:xfrm>
          <a:prstGeom prst="ellipse">
            <a:avLst/>
          </a:prstGeom>
          <a:solidFill>
            <a:schemeClr val="accent3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>
            <a:extLst>
              <a:ext uri="{FF2B5EF4-FFF2-40B4-BE49-F238E27FC236}">
                <a16:creationId xmlns:a16="http://schemas.microsoft.com/office/drawing/2014/main" id="{8D334DC5-85B4-48FE-AEE9-8E3FDA907CB8}"/>
              </a:ext>
            </a:extLst>
          </p:cNvPr>
          <p:cNvSpPr/>
          <p:nvPr/>
        </p:nvSpPr>
        <p:spPr>
          <a:xfrm>
            <a:off x="6800562" y="1210170"/>
            <a:ext cx="225000" cy="225000"/>
          </a:xfrm>
          <a:prstGeom prst="ellipse">
            <a:avLst/>
          </a:prstGeom>
          <a:solidFill>
            <a:schemeClr val="accent4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>
            <a:extLst>
              <a:ext uri="{FF2B5EF4-FFF2-40B4-BE49-F238E27FC236}">
                <a16:creationId xmlns:a16="http://schemas.microsoft.com/office/drawing/2014/main" id="{7246A933-8BE4-4DFB-83FA-531762E8832C}"/>
              </a:ext>
            </a:extLst>
          </p:cNvPr>
          <p:cNvSpPr/>
          <p:nvPr/>
        </p:nvSpPr>
        <p:spPr>
          <a:xfrm>
            <a:off x="1777235" y="2403956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Овал 122">
            <a:extLst>
              <a:ext uri="{FF2B5EF4-FFF2-40B4-BE49-F238E27FC236}">
                <a16:creationId xmlns:a16="http://schemas.microsoft.com/office/drawing/2014/main" id="{B7676B6F-02CC-4871-9485-3EEF46AAF103}"/>
              </a:ext>
            </a:extLst>
          </p:cNvPr>
          <p:cNvSpPr/>
          <p:nvPr/>
        </p:nvSpPr>
        <p:spPr>
          <a:xfrm>
            <a:off x="2198237" y="2400835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Овал 123">
            <a:extLst>
              <a:ext uri="{FF2B5EF4-FFF2-40B4-BE49-F238E27FC236}">
                <a16:creationId xmlns:a16="http://schemas.microsoft.com/office/drawing/2014/main" id="{CCD250F3-496E-455A-9EAD-016345605356}"/>
              </a:ext>
            </a:extLst>
          </p:cNvPr>
          <p:cNvSpPr/>
          <p:nvPr/>
        </p:nvSpPr>
        <p:spPr>
          <a:xfrm>
            <a:off x="2619927" y="241019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Овал 124">
            <a:extLst>
              <a:ext uri="{FF2B5EF4-FFF2-40B4-BE49-F238E27FC236}">
                <a16:creationId xmlns:a16="http://schemas.microsoft.com/office/drawing/2014/main" id="{D546465D-A9FE-46BD-BE11-56AAF2638929}"/>
              </a:ext>
            </a:extLst>
          </p:cNvPr>
          <p:cNvSpPr/>
          <p:nvPr/>
        </p:nvSpPr>
        <p:spPr>
          <a:xfrm>
            <a:off x="3040929" y="2407077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Овал 125">
            <a:extLst>
              <a:ext uri="{FF2B5EF4-FFF2-40B4-BE49-F238E27FC236}">
                <a16:creationId xmlns:a16="http://schemas.microsoft.com/office/drawing/2014/main" id="{A767CCDF-4BCF-425B-8EC8-24CF83F1632B}"/>
              </a:ext>
            </a:extLst>
          </p:cNvPr>
          <p:cNvSpPr/>
          <p:nvPr/>
        </p:nvSpPr>
        <p:spPr>
          <a:xfrm>
            <a:off x="3461931" y="241643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Овал 126">
            <a:extLst>
              <a:ext uri="{FF2B5EF4-FFF2-40B4-BE49-F238E27FC236}">
                <a16:creationId xmlns:a16="http://schemas.microsoft.com/office/drawing/2014/main" id="{093DDE31-2A32-4390-8544-33C309B2D430}"/>
              </a:ext>
            </a:extLst>
          </p:cNvPr>
          <p:cNvSpPr/>
          <p:nvPr/>
        </p:nvSpPr>
        <p:spPr>
          <a:xfrm>
            <a:off x="3819613" y="241331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Овал 127">
            <a:extLst>
              <a:ext uri="{FF2B5EF4-FFF2-40B4-BE49-F238E27FC236}">
                <a16:creationId xmlns:a16="http://schemas.microsoft.com/office/drawing/2014/main" id="{4510B92A-2DCF-47BA-A687-77BA85F8082F}"/>
              </a:ext>
            </a:extLst>
          </p:cNvPr>
          <p:cNvSpPr/>
          <p:nvPr/>
        </p:nvSpPr>
        <p:spPr>
          <a:xfrm>
            <a:off x="4903722" y="2407681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Овал 128">
            <a:extLst>
              <a:ext uri="{FF2B5EF4-FFF2-40B4-BE49-F238E27FC236}">
                <a16:creationId xmlns:a16="http://schemas.microsoft.com/office/drawing/2014/main" id="{A98677DE-EA48-457A-A004-53C79FA5B416}"/>
              </a:ext>
            </a:extLst>
          </p:cNvPr>
          <p:cNvSpPr/>
          <p:nvPr/>
        </p:nvSpPr>
        <p:spPr>
          <a:xfrm>
            <a:off x="5324724" y="2404560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Овал 129">
            <a:extLst>
              <a:ext uri="{FF2B5EF4-FFF2-40B4-BE49-F238E27FC236}">
                <a16:creationId xmlns:a16="http://schemas.microsoft.com/office/drawing/2014/main" id="{B0A0A8B0-8166-40A9-8AB6-5FBD16D9B96D}"/>
              </a:ext>
            </a:extLst>
          </p:cNvPr>
          <p:cNvSpPr/>
          <p:nvPr/>
        </p:nvSpPr>
        <p:spPr>
          <a:xfrm>
            <a:off x="5746414" y="2413923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Овал 130">
            <a:extLst>
              <a:ext uri="{FF2B5EF4-FFF2-40B4-BE49-F238E27FC236}">
                <a16:creationId xmlns:a16="http://schemas.microsoft.com/office/drawing/2014/main" id="{317E25CD-B834-4859-8D84-4F26ADB3DCDC}"/>
              </a:ext>
            </a:extLst>
          </p:cNvPr>
          <p:cNvSpPr/>
          <p:nvPr/>
        </p:nvSpPr>
        <p:spPr>
          <a:xfrm>
            <a:off x="6167416" y="2410802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Овал 131">
            <a:extLst>
              <a:ext uri="{FF2B5EF4-FFF2-40B4-BE49-F238E27FC236}">
                <a16:creationId xmlns:a16="http://schemas.microsoft.com/office/drawing/2014/main" id="{393424E5-7586-4571-8208-D53B00B3D9D0}"/>
              </a:ext>
            </a:extLst>
          </p:cNvPr>
          <p:cNvSpPr/>
          <p:nvPr/>
        </p:nvSpPr>
        <p:spPr>
          <a:xfrm>
            <a:off x="6588418" y="2420164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>
            <a:extLst>
              <a:ext uri="{FF2B5EF4-FFF2-40B4-BE49-F238E27FC236}">
                <a16:creationId xmlns:a16="http://schemas.microsoft.com/office/drawing/2014/main" id="{6D2EE255-E408-49B4-A1AE-AD70D2A099DD}"/>
              </a:ext>
            </a:extLst>
          </p:cNvPr>
          <p:cNvSpPr/>
          <p:nvPr/>
        </p:nvSpPr>
        <p:spPr>
          <a:xfrm>
            <a:off x="6946100" y="2417044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DA8AFE-7F7D-78B4-C8EE-621B5B134849}"/>
              </a:ext>
            </a:extLst>
          </p:cNvPr>
          <p:cNvSpPr txBox="1">
            <a:spLocks/>
          </p:cNvSpPr>
          <p:nvPr/>
        </p:nvSpPr>
        <p:spPr>
          <a:xfrm>
            <a:off x="3962400" y="647525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8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7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BF4065-9352-4BC9-EE21-2B7666DB161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981250"/>
              </p:ext>
            </p:extLst>
          </p:nvPr>
        </p:nvGraphicFramePr>
        <p:xfrm>
          <a:off x="502920" y="2216463"/>
          <a:ext cx="7426228" cy="381708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56557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2EAAA67-C107-8F01-EE0D-5DD58AB8EFB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AD19D-9CB2-426F-9EA1-C5AF1C64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6F35C28-89D9-54F3-42FF-A7E36B686B9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E52666E-E1D2-5D5F-0B58-2547DBD2F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028086"/>
              </p:ext>
            </p:extLst>
          </p:nvPr>
        </p:nvGraphicFramePr>
        <p:xfrm>
          <a:off x="503239" y="1825625"/>
          <a:ext cx="830509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7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Объект 5" descr="Бумага для заметок контур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596242" y="2620316"/>
            <a:ext cx="3160600" cy="3160600"/>
          </a:xfr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1405359" y="2803196"/>
            <a:ext cx="3307080" cy="316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904272F-3862-764D-0DB5-60316AC854A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accent2"/>
              </a:solidFill>
            </a:endParaRPr>
          </a:p>
          <a:p>
            <a:r>
              <a:rPr lang="en-US" sz="2800" dirty="0"/>
              <a:t>Icons made by </a:t>
            </a:r>
            <a:r>
              <a:rPr lang="en-US" sz="28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800" dirty="0">
              <a:solidFill>
                <a:schemeClr val="accent2"/>
              </a:solidFill>
            </a:endParaRPr>
          </a:p>
          <a:p>
            <a:r>
              <a:rPr lang="en-US" dirty="0"/>
              <a:t>Image by</a:t>
            </a:r>
            <a:r>
              <a:rPr lang="ru-RU" dirty="0"/>
              <a:t> </a:t>
            </a:r>
            <a:r>
              <a:rPr lang="en-US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588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Information 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15</cp:revision>
  <dcterms:created xsi:type="dcterms:W3CDTF">2021-08-22T09:33:20Z</dcterms:created>
  <dcterms:modified xsi:type="dcterms:W3CDTF">2023-07-28T08:42:46Z</dcterms:modified>
</cp:coreProperties>
</file>