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59" r:id="rId4"/>
    <p:sldId id="257" r:id="rId5"/>
    <p:sldId id="258" r:id="rId6"/>
    <p:sldId id="267" r:id="rId7"/>
    <p:sldId id="265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1D6"/>
    <a:srgbClr val="D5DAE2"/>
    <a:srgbClr val="C76100"/>
    <a:srgbClr val="6D5B47"/>
    <a:srgbClr val="A9A192"/>
    <a:srgbClr val="B67D47"/>
    <a:srgbClr val="BB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66" d="100"/>
          <a:sy n="66" d="100"/>
        </p:scale>
        <p:origin x="124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2-4A35-A9CE-04A0507393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2-4A35-A9CE-04A0507393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02-4A35-A9CE-04A050739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5495375"/>
        <c:axId val="825495855"/>
        <c:axId val="917484815"/>
      </c:bar3DChart>
      <c:catAx>
        <c:axId val="82549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495855"/>
        <c:crosses val="autoZero"/>
        <c:auto val="1"/>
        <c:lblAlgn val="ctr"/>
        <c:lblOffset val="100"/>
        <c:noMultiLvlLbl val="0"/>
      </c:catAx>
      <c:valAx>
        <c:axId val="825495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495375"/>
        <c:crosses val="autoZero"/>
        <c:crossBetween val="between"/>
      </c:valAx>
      <c:serAx>
        <c:axId val="91748481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495855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682841-2DBA-4CD5-BC09-58A2456C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7E43-6ADD-44CF-978A-5C1A62E9AC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0F67-E526-4363-B6FB-D390EB1B1386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B7EFB1-2A81-4F4D-B42B-2871F0B23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FE36C-2A00-4BE3-8365-CD4AB75F7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E8A6-3FA7-4ED3-9B10-A3DD9422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0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53" y="3429000"/>
            <a:ext cx="6421947" cy="770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7221" y="535895"/>
            <a:ext cx="9884779" cy="171704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8" y="1825625"/>
            <a:ext cx="9410217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88" y="365125"/>
            <a:ext cx="8854632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B55F90-C6A4-D33D-BEFD-8CE26658A016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5FF67F3-340F-0813-42A4-363BF32B880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F59CEC7C-BEE7-C25A-8201-30DC80D6C8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happy-rich-banker-celebrating-income-growth_8609326.htm#page=2&amp;query=big%20money&amp;position=22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AD9A6270-8948-9101-F5A3-0062AEDAE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34849875-1BA2-4C67-92AA-79B5F0C634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/>
              <a:t>Big Money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467732" y="1880597"/>
            <a:ext cx="7685668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3"/>
                </a:solidFill>
              </a:rPr>
              <a:t>THANK YOU</a:t>
            </a:r>
            <a:endParaRPr lang="ru-RU" sz="6600" b="1" dirty="0">
              <a:solidFill>
                <a:schemeClr val="accent3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7766" y="5525106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67766" y="5521035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767766" y="5521035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667766" y="5521035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823064" y="3058085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3"/>
                </a:solidFill>
              </a:rPr>
              <a:t>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sed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tempor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incididunt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ut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labore</a:t>
            </a:r>
            <a:r>
              <a:rPr lang="en-US" sz="1600" dirty="0">
                <a:solidFill>
                  <a:schemeClr val="accent3"/>
                </a:solidFill>
              </a:rPr>
              <a:t> et dolore magna </a:t>
            </a:r>
            <a:r>
              <a:rPr lang="en-US" sz="1600" dirty="0" err="1">
                <a:solidFill>
                  <a:schemeClr val="accent3"/>
                </a:solidFill>
              </a:rPr>
              <a:t>aliqua</a:t>
            </a:r>
            <a:r>
              <a:rPr lang="en-US" sz="1600" dirty="0">
                <a:solidFill>
                  <a:schemeClr val="accent3"/>
                </a:solidFill>
              </a:rPr>
              <a:t>. </a:t>
            </a:r>
            <a:endParaRPr lang="ru-RU" sz="1600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3"/>
                </a:solidFill>
              </a:rPr>
              <a:t>Ut </a:t>
            </a:r>
            <a:r>
              <a:rPr lang="en-US" sz="1600" dirty="0" err="1">
                <a:solidFill>
                  <a:schemeClr val="accent3"/>
                </a:solidFill>
              </a:rPr>
              <a:t>enim</a:t>
            </a:r>
            <a:r>
              <a:rPr lang="en-US" sz="1600" dirty="0">
                <a:solidFill>
                  <a:schemeClr val="accent3"/>
                </a:solidFill>
              </a:rPr>
              <a:t> ad minim </a:t>
            </a:r>
            <a:r>
              <a:rPr lang="en-US" sz="1600" dirty="0" err="1">
                <a:solidFill>
                  <a:schemeClr val="accent3"/>
                </a:solidFill>
              </a:rPr>
              <a:t>veniam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quis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nostrud</a:t>
            </a:r>
            <a:r>
              <a:rPr lang="en-US" sz="1600" dirty="0">
                <a:solidFill>
                  <a:schemeClr val="accent3"/>
                </a:solidFill>
              </a:rPr>
              <a:t> exercitation </a:t>
            </a:r>
            <a:r>
              <a:rPr lang="en-US" sz="1600" dirty="0" err="1">
                <a:solidFill>
                  <a:schemeClr val="accent3"/>
                </a:solidFill>
              </a:rPr>
              <a:t>ullamco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laboris</a:t>
            </a:r>
            <a:r>
              <a:rPr lang="en-US" sz="1600" dirty="0">
                <a:solidFill>
                  <a:schemeClr val="accent3"/>
                </a:solidFill>
              </a:rPr>
              <a:t> nisi </a:t>
            </a:r>
            <a:r>
              <a:rPr lang="en-US" sz="1600" dirty="0" err="1">
                <a:solidFill>
                  <a:schemeClr val="accent3"/>
                </a:solidFill>
              </a:rPr>
              <a:t>ut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aliquip</a:t>
            </a:r>
            <a:r>
              <a:rPr lang="en-US" sz="1600" dirty="0">
                <a:solidFill>
                  <a:schemeClr val="accent3"/>
                </a:solidFill>
              </a:rPr>
              <a:t> ex </a:t>
            </a:r>
            <a:r>
              <a:rPr lang="en-US" sz="1600" dirty="0" err="1">
                <a:solidFill>
                  <a:schemeClr val="accent3"/>
                </a:solidFill>
              </a:rPr>
              <a:t>ea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commodo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consequat</a:t>
            </a:r>
            <a:r>
              <a:rPr lang="en-US" sz="1600" dirty="0">
                <a:solidFill>
                  <a:schemeClr val="accent3"/>
                </a:solidFill>
              </a:rPr>
              <a:t>. </a:t>
            </a:r>
            <a:endParaRPr lang="ru-RU" sz="1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462988" y="2382426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98" y="4618496"/>
            <a:ext cx="7205003" cy="123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Ut </a:t>
            </a:r>
            <a:r>
              <a:rPr lang="en-US" sz="2400" dirty="0" err="1"/>
              <a:t>enim</a:t>
            </a:r>
            <a:r>
              <a:rPr lang="en-US" sz="2400" dirty="0"/>
              <a:t> ad minim </a:t>
            </a:r>
            <a:r>
              <a:rPr lang="en-US" sz="2400" dirty="0" err="1"/>
              <a:t>veniam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nostrud</a:t>
            </a:r>
            <a:r>
              <a:rPr lang="en-US" sz="2400" dirty="0"/>
              <a:t> exercitation </a:t>
            </a:r>
            <a:r>
              <a:rPr lang="en-US" sz="2400" dirty="0" err="1"/>
              <a:t>ullamco</a:t>
            </a:r>
            <a:r>
              <a:rPr lang="en-US" sz="2400" dirty="0"/>
              <a:t> </a:t>
            </a:r>
            <a:r>
              <a:rPr lang="en-US" sz="2400" dirty="0" err="1"/>
              <a:t>laboris</a:t>
            </a:r>
            <a:r>
              <a:rPr lang="en-US" sz="2400" dirty="0"/>
              <a:t> nisi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aliquip</a:t>
            </a:r>
            <a:r>
              <a:rPr lang="en-US" sz="2400" dirty="0"/>
              <a:t> ex </a:t>
            </a:r>
            <a:r>
              <a:rPr lang="en-US" sz="2400" dirty="0" err="1"/>
              <a:t>ea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5D7BC49-C8E1-6AA8-9B17-F46E07B0A19D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529824"/>
              </p:ext>
            </p:extLst>
          </p:nvPr>
        </p:nvGraphicFramePr>
        <p:xfrm>
          <a:off x="643714" y="2311954"/>
          <a:ext cx="7426228" cy="38170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56557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3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3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3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3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3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3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3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3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514F015-A66D-E80E-371E-6725A4B72C23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64DA9AA-FDD9-4338-B3E0-4FEBBA43C94C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7064877-678E-424B-01FD-A2E406F472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036151"/>
              </p:ext>
            </p:extLst>
          </p:nvPr>
        </p:nvGraphicFramePr>
        <p:xfrm>
          <a:off x="463550" y="1825625"/>
          <a:ext cx="940911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E1005CBF-FC2F-2F55-EDE3-506027B6DB21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F65F7F0-2AAF-45E4-933C-0610C6A7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4039E9-465F-4ACB-AD27-A380F3471FCB}"/>
              </a:ext>
            </a:extLst>
          </p:cNvPr>
          <p:cNvSpPr/>
          <p:nvPr/>
        </p:nvSpPr>
        <p:spPr>
          <a:xfrm>
            <a:off x="574831" y="2336468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37DE13-9D0C-4230-9649-7C3E73691AD9}"/>
              </a:ext>
            </a:extLst>
          </p:cNvPr>
          <p:cNvSpPr/>
          <p:nvPr/>
        </p:nvSpPr>
        <p:spPr>
          <a:xfrm>
            <a:off x="2824831" y="2333112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AD0C66-3734-489C-9ADC-C0E3818B4271}"/>
              </a:ext>
            </a:extLst>
          </p:cNvPr>
          <p:cNvSpPr/>
          <p:nvPr/>
        </p:nvSpPr>
        <p:spPr>
          <a:xfrm>
            <a:off x="5075268" y="2333112"/>
            <a:ext cx="2250000" cy="765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36378A2-7D68-420A-B755-DCBE5AAC524D}"/>
              </a:ext>
            </a:extLst>
          </p:cNvPr>
          <p:cNvSpPr/>
          <p:nvPr/>
        </p:nvSpPr>
        <p:spPr>
          <a:xfrm>
            <a:off x="7326631" y="2333112"/>
            <a:ext cx="2250000" cy="765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8708E1B-F518-49E3-900F-A8FC8BF1F28D}"/>
              </a:ext>
            </a:extLst>
          </p:cNvPr>
          <p:cNvSpPr/>
          <p:nvPr/>
        </p:nvSpPr>
        <p:spPr>
          <a:xfrm>
            <a:off x="574831" y="3108179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4F7795D-9C1C-4B32-8464-6A7C5B9E5D7F}"/>
              </a:ext>
            </a:extLst>
          </p:cNvPr>
          <p:cNvSpPr/>
          <p:nvPr/>
        </p:nvSpPr>
        <p:spPr>
          <a:xfrm>
            <a:off x="2824831" y="310482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74FF884-CBDC-4760-8D39-F1E1CAEF29AA}"/>
              </a:ext>
            </a:extLst>
          </p:cNvPr>
          <p:cNvSpPr/>
          <p:nvPr/>
        </p:nvSpPr>
        <p:spPr>
          <a:xfrm>
            <a:off x="5075268" y="310482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ACE5C47-789A-485B-84AB-41F078C8EE75}"/>
              </a:ext>
            </a:extLst>
          </p:cNvPr>
          <p:cNvSpPr/>
          <p:nvPr/>
        </p:nvSpPr>
        <p:spPr>
          <a:xfrm>
            <a:off x="7326631" y="310482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8B40D2C-2207-45F1-A4BC-C6E051032842}"/>
              </a:ext>
            </a:extLst>
          </p:cNvPr>
          <p:cNvSpPr/>
          <p:nvPr/>
        </p:nvSpPr>
        <p:spPr>
          <a:xfrm>
            <a:off x="579088" y="5894824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53C580E-A471-4837-A9C3-B1D98CFA2A25}"/>
              </a:ext>
            </a:extLst>
          </p:cNvPr>
          <p:cNvSpPr/>
          <p:nvPr/>
        </p:nvSpPr>
        <p:spPr>
          <a:xfrm>
            <a:off x="2829988" y="5891468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CC47585-0FDE-4085-9B9F-BD24CD38BC43}"/>
              </a:ext>
            </a:extLst>
          </p:cNvPr>
          <p:cNvSpPr/>
          <p:nvPr/>
        </p:nvSpPr>
        <p:spPr>
          <a:xfrm>
            <a:off x="5079525" y="5891468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AB433CF-390F-46AF-BCFB-6630FF3862C1}"/>
              </a:ext>
            </a:extLst>
          </p:cNvPr>
          <p:cNvSpPr/>
          <p:nvPr/>
        </p:nvSpPr>
        <p:spPr>
          <a:xfrm>
            <a:off x="7330888" y="5891468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944CDD7-3433-443A-B689-24DDB7C15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9831" y="3297598"/>
            <a:ext cx="540000" cy="54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AFCDB8A-BC87-41E7-8613-A74D357B07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5574" y="3297598"/>
            <a:ext cx="540000" cy="54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65145E4-4CDB-4C7D-9E91-4839F37358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925574" y="3297598"/>
            <a:ext cx="540000" cy="540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DB23745-90C9-4D74-9E5B-FDA01332F2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175345" y="3297598"/>
            <a:ext cx="540000" cy="54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3622DD-CD1F-4965-BFE8-B7E22E8F1EBE}"/>
              </a:ext>
            </a:extLst>
          </p:cNvPr>
          <p:cNvSpPr txBox="1"/>
          <p:nvPr/>
        </p:nvSpPr>
        <p:spPr>
          <a:xfrm>
            <a:off x="1381872" y="234253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CFFA8-1317-4BD6-AFC3-C94117962A92}"/>
              </a:ext>
            </a:extLst>
          </p:cNvPr>
          <p:cNvSpPr txBox="1"/>
          <p:nvPr/>
        </p:nvSpPr>
        <p:spPr>
          <a:xfrm>
            <a:off x="3635715" y="235861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B4C684-2592-4D2B-8123-F28E628D7275}"/>
              </a:ext>
            </a:extLst>
          </p:cNvPr>
          <p:cNvSpPr txBox="1"/>
          <p:nvPr/>
        </p:nvSpPr>
        <p:spPr>
          <a:xfrm>
            <a:off x="5826857" y="235861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0AE3C0-FFB3-49AC-9286-525DBFB342BF}"/>
              </a:ext>
            </a:extLst>
          </p:cNvPr>
          <p:cNvSpPr txBox="1"/>
          <p:nvPr/>
        </p:nvSpPr>
        <p:spPr>
          <a:xfrm>
            <a:off x="8063132" y="235861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58580F-545C-401E-87F1-DA2770715FBA}"/>
              </a:ext>
            </a:extLst>
          </p:cNvPr>
          <p:cNvSpPr txBox="1"/>
          <p:nvPr/>
        </p:nvSpPr>
        <p:spPr>
          <a:xfrm>
            <a:off x="708023" y="4038158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6BBC5B-AAAA-47B1-A9A6-9B2659CEC9C8}"/>
              </a:ext>
            </a:extLst>
          </p:cNvPr>
          <p:cNvSpPr txBox="1"/>
          <p:nvPr/>
        </p:nvSpPr>
        <p:spPr>
          <a:xfrm>
            <a:off x="730203" y="4616212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7277A1-7AEC-47DB-A4F9-EB3B2738537E}"/>
              </a:ext>
            </a:extLst>
          </p:cNvPr>
          <p:cNvSpPr txBox="1"/>
          <p:nvPr/>
        </p:nvSpPr>
        <p:spPr>
          <a:xfrm>
            <a:off x="2982651" y="4034672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638DBA-46AE-4B5A-96F7-5A32992A4C98}"/>
              </a:ext>
            </a:extLst>
          </p:cNvPr>
          <p:cNvSpPr txBox="1"/>
          <p:nvPr/>
        </p:nvSpPr>
        <p:spPr>
          <a:xfrm>
            <a:off x="3004831" y="4612726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51E35A-8F46-4AAA-871B-C6C017CB4145}"/>
              </a:ext>
            </a:extLst>
          </p:cNvPr>
          <p:cNvSpPr txBox="1"/>
          <p:nvPr/>
        </p:nvSpPr>
        <p:spPr>
          <a:xfrm>
            <a:off x="5208022" y="4034672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DB4DC3-E13D-45D0-B3F3-EBFACF00A5C7}"/>
              </a:ext>
            </a:extLst>
          </p:cNvPr>
          <p:cNvSpPr txBox="1"/>
          <p:nvPr/>
        </p:nvSpPr>
        <p:spPr>
          <a:xfrm>
            <a:off x="5230202" y="4612726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9EA5AD-B21C-42D4-9F5A-8F49B6A85772}"/>
              </a:ext>
            </a:extLst>
          </p:cNvPr>
          <p:cNvSpPr txBox="1"/>
          <p:nvPr/>
        </p:nvSpPr>
        <p:spPr>
          <a:xfrm>
            <a:off x="7435842" y="4031186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Lorem ipsum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79BFBA-9ACD-4C1B-998A-3ADE21ED7A35}"/>
              </a:ext>
            </a:extLst>
          </p:cNvPr>
          <p:cNvSpPr txBox="1"/>
          <p:nvPr/>
        </p:nvSpPr>
        <p:spPr>
          <a:xfrm>
            <a:off x="7458022" y="4609240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32" name="Нижний колонтитул 4">
            <a:extLst>
              <a:ext uri="{FF2B5EF4-FFF2-40B4-BE49-F238E27FC236}">
                <a16:creationId xmlns:a16="http://schemas.microsoft.com/office/drawing/2014/main" id="{C582859E-C553-C99A-3341-1059D703AF29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6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343029" y="2173979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1409829" y="1832677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1419355" y="181800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3484966" y="2173979"/>
            <a:ext cx="2886075" cy="318055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3484965" y="2612128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4551766" y="1832677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4561291" y="184334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2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6626904" y="2177423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6626903" y="2615572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7693704" y="1836121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7703229" y="185361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</a:rPr>
              <a:t>3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368425" y="2612128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EE5E8BF-35A4-5FF0-425E-993F42877D5A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Золотые слитки со сплошной заливкой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28415" y="2270760"/>
            <a:ext cx="3160600" cy="3160600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5363902" y="2270760"/>
            <a:ext cx="3307080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Lorem ipsum dolor sit </a:t>
            </a:r>
            <a:r>
              <a:rPr lang="en-US" dirty="0" err="1">
                <a:solidFill>
                  <a:schemeClr val="accent1"/>
                </a:solidFill>
              </a:rPr>
              <a:t>amet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consectetur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adipiscing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elit</a:t>
            </a:r>
            <a:r>
              <a:rPr lang="en-US" dirty="0">
                <a:solidFill>
                  <a:schemeClr val="accent1"/>
                </a:solidFill>
              </a:rPr>
              <a:t>, sed do </a:t>
            </a:r>
            <a:r>
              <a:rPr lang="en-US" dirty="0" err="1">
                <a:solidFill>
                  <a:schemeClr val="accent1"/>
                </a:solidFill>
              </a:rPr>
              <a:t>eiusmod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tempor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incididunt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ut</a:t>
            </a:r>
            <a:r>
              <a:rPr lang="en-US" dirty="0">
                <a:solidFill>
                  <a:schemeClr val="accent1"/>
                </a:solidFill>
              </a:rPr>
              <a:t> labore et dolore magna </a:t>
            </a:r>
            <a:r>
              <a:rPr lang="en-US" dirty="0" err="1">
                <a:solidFill>
                  <a:schemeClr val="accent1"/>
                </a:solidFill>
              </a:rPr>
              <a:t>aliqua</a:t>
            </a:r>
            <a:r>
              <a:rPr lang="en-US" dirty="0">
                <a:solidFill>
                  <a:schemeClr val="accent1"/>
                </a:solidFill>
              </a:rPr>
              <a:t>.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A7E7376E-AC0B-ADA9-DBED-E87A2B0DB539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2"/>
              </a:solidFill>
            </a:endParaRPr>
          </a:p>
          <a:p>
            <a:r>
              <a:rPr lang="en-US" sz="2800" dirty="0"/>
              <a:t>Icons made by </a:t>
            </a:r>
            <a:r>
              <a:rPr lang="en-US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8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pch.vector</a:t>
            </a:r>
            <a:r>
              <a:rPr lang="en-US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597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Big Money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17</cp:revision>
  <dcterms:created xsi:type="dcterms:W3CDTF">2021-08-22T09:33:20Z</dcterms:created>
  <dcterms:modified xsi:type="dcterms:W3CDTF">2023-07-28T08:18:05Z</dcterms:modified>
</cp:coreProperties>
</file>