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4" r:id="rId5"/>
    <p:sldId id="263" r:id="rId6"/>
    <p:sldId id="257" r:id="rId7"/>
    <p:sldId id="262" r:id="rId8"/>
    <p:sldId id="258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C58"/>
    <a:srgbClr val="5D7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3-4AD5-BCCA-13319CB27B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23-4AD5-BCCA-13319CB27B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23-4AD5-BCCA-13319CB27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0577407"/>
        <c:axId val="1880578847"/>
        <c:axId val="753649935"/>
      </c:bar3DChart>
      <c:catAx>
        <c:axId val="1880577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0578847"/>
        <c:crosses val="autoZero"/>
        <c:auto val="1"/>
        <c:lblAlgn val="ctr"/>
        <c:lblOffset val="100"/>
        <c:noMultiLvlLbl val="0"/>
      </c:catAx>
      <c:valAx>
        <c:axId val="1880578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0577407"/>
        <c:crosses val="autoZero"/>
        <c:crossBetween val="between"/>
      </c:valAx>
      <c:serAx>
        <c:axId val="75364993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0578847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DFCE50C-1778-347C-0D90-6836742BD89B}"/>
              </a:ext>
            </a:extLst>
          </p:cNvPr>
          <p:cNvSpPr/>
          <p:nvPr userDrawn="1"/>
        </p:nvSpPr>
        <p:spPr>
          <a:xfrm>
            <a:off x="0" y="353290"/>
            <a:ext cx="12192000" cy="2283230"/>
          </a:xfrm>
          <a:prstGeom prst="rect">
            <a:avLst/>
          </a:prstGeom>
          <a:solidFill>
            <a:srgbClr val="5D7E9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105" y="640080"/>
            <a:ext cx="10039696" cy="1395095"/>
          </a:xfrm>
        </p:spPr>
        <p:txBody>
          <a:bodyPr anchor="b">
            <a:normAutofit/>
          </a:bodyPr>
          <a:lstStyle>
            <a:lvl1pPr algn="ctr">
              <a:defRPr sz="66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18" y="5465618"/>
            <a:ext cx="9144000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507538"/>
            <a:ext cx="11356571" cy="132556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10" y="2005012"/>
            <a:ext cx="11356570" cy="37709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9E42755-B36C-ED6B-E492-80CC09153C4C}"/>
              </a:ext>
            </a:extLst>
          </p:cNvPr>
          <p:cNvSpPr/>
          <p:nvPr userDrawn="1"/>
        </p:nvSpPr>
        <p:spPr>
          <a:xfrm>
            <a:off x="0" y="5024900"/>
            <a:ext cx="12192000" cy="1503361"/>
          </a:xfrm>
          <a:prstGeom prst="rect">
            <a:avLst/>
          </a:prstGeom>
          <a:gradFill>
            <a:gsLst>
              <a:gs pos="21000">
                <a:srgbClr val="FFFFFF"/>
              </a:gs>
              <a:gs pos="0">
                <a:schemeClr val="bg1"/>
              </a:gs>
              <a:gs pos="100000">
                <a:schemeClr val="bg1">
                  <a:lumMod val="29000"/>
                  <a:lumOff val="71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1CD4DF0-786C-ADAB-F5C0-815C027F985B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ED77AB-A796-F295-E84B-CAA2BEA4CEDF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3"/>
              <a:extLst>
                <a:ext uri="{FF2B5EF4-FFF2-40B4-BE49-F238E27FC236}">
                  <a16:creationId xmlns:a16="http://schemas.microsoft.com/office/drawing/2014/main" id="{F7E2F784-8D71-83EE-424C-5091849E8A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photo/business-people-board-room-meeting_18415775.htm#page=3&amp;query=big%20business&amp;position=48&amp;from_view=search&amp;track=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cap="all" dirty="0"/>
              <a:t>Big Business</a:t>
            </a:r>
            <a:endParaRPr lang="ru-RU" sz="8800" cap="all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0CE587-4861-6C32-7402-96D7432470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1966767" y="754979"/>
            <a:ext cx="8577770" cy="11502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/>
              <a:t>THANK YOU</a:t>
            </a:r>
            <a:endParaRPr lang="ru-RU" sz="72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08081" y="4029334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408081" y="4025263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308081" y="4025263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208081" y="4025263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3083151" y="2126973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  <a:p>
            <a:pPr marL="0" indent="0">
              <a:buNone/>
            </a:pPr>
            <a:r>
              <a:rPr lang="en-US" sz="1600" dirty="0"/>
              <a:t>Ut </a:t>
            </a:r>
            <a:r>
              <a:rPr lang="en-US" sz="1600" dirty="0" err="1"/>
              <a:t>enim</a:t>
            </a:r>
            <a:r>
              <a:rPr lang="en-US" sz="1600" dirty="0"/>
              <a:t> ad minim </a:t>
            </a:r>
            <a:r>
              <a:rPr lang="en-US" sz="1600" dirty="0" err="1"/>
              <a:t>veniam</a:t>
            </a:r>
            <a:r>
              <a:rPr lang="en-US" sz="1600" dirty="0"/>
              <a:t>, </a:t>
            </a:r>
            <a:r>
              <a:rPr lang="en-US" sz="1600" dirty="0" err="1"/>
              <a:t>quis</a:t>
            </a:r>
            <a:r>
              <a:rPr lang="en-US" sz="1600" dirty="0"/>
              <a:t> </a:t>
            </a:r>
            <a:r>
              <a:rPr lang="en-US" sz="1600" dirty="0" err="1"/>
              <a:t>nostrud</a:t>
            </a:r>
            <a:r>
              <a:rPr lang="en-US" sz="1600" dirty="0"/>
              <a:t> exercitation </a:t>
            </a:r>
            <a:r>
              <a:rPr lang="en-US" sz="1600" dirty="0" err="1"/>
              <a:t>ullamco</a:t>
            </a:r>
            <a:r>
              <a:rPr lang="en-US" sz="1600" dirty="0"/>
              <a:t> </a:t>
            </a:r>
            <a:r>
              <a:rPr lang="en-US" sz="1600" dirty="0" err="1"/>
              <a:t>laboris</a:t>
            </a:r>
            <a:r>
              <a:rPr lang="en-US" sz="1600" dirty="0"/>
              <a:t> nisi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aliquip</a:t>
            </a:r>
            <a:r>
              <a:rPr lang="en-US" sz="1600" dirty="0"/>
              <a:t> ex </a:t>
            </a:r>
            <a:r>
              <a:rPr lang="en-US" sz="1600" dirty="0" err="1"/>
              <a:t>ea</a:t>
            </a:r>
            <a:r>
              <a:rPr lang="en-US" sz="1600" dirty="0"/>
              <a:t> </a:t>
            </a:r>
            <a:r>
              <a:rPr lang="en-US" sz="1600" dirty="0" err="1"/>
              <a:t>commodo</a:t>
            </a:r>
            <a:r>
              <a:rPr lang="en-US" sz="1600" dirty="0"/>
              <a:t> </a:t>
            </a:r>
            <a:r>
              <a:rPr lang="en-US" sz="1600" dirty="0" err="1"/>
              <a:t>consequat</a:t>
            </a:r>
            <a:r>
              <a:rPr lang="en-US" sz="1600" dirty="0"/>
              <a:t>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0" y="2155010"/>
            <a:ext cx="95967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tx2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459450" y="4533591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Lorem ipsum dolor sit </a:t>
            </a:r>
            <a:r>
              <a:rPr lang="en-US" sz="2000" dirty="0" err="1">
                <a:solidFill>
                  <a:schemeClr val="tx2"/>
                </a:solidFill>
              </a:rPr>
              <a:t>amet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consectetur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adipiscing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elit</a:t>
            </a:r>
            <a:r>
              <a:rPr lang="en-US" sz="2000" dirty="0">
                <a:solidFill>
                  <a:schemeClr val="tx2"/>
                </a:solidFill>
              </a:rPr>
              <a:t>, sed do </a:t>
            </a:r>
            <a:r>
              <a:rPr lang="en-US" sz="2000" dirty="0" err="1">
                <a:solidFill>
                  <a:schemeClr val="tx2"/>
                </a:solidFill>
              </a:rPr>
              <a:t>eiusmod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tempor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incididunt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labore</a:t>
            </a:r>
            <a:r>
              <a:rPr lang="en-US" sz="2000" dirty="0">
                <a:solidFill>
                  <a:schemeClr val="tx2"/>
                </a:solidFill>
              </a:rPr>
              <a:t> et dolore magna </a:t>
            </a:r>
            <a:r>
              <a:rPr lang="en-US" sz="2000" dirty="0" err="1">
                <a:solidFill>
                  <a:schemeClr val="tx2"/>
                </a:solidFill>
              </a:rPr>
              <a:t>aliqua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29D7D1A-541B-4FC4-AF3F-554CD7954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E6F8C5F0-8B81-A223-50CD-28A8FB3D1651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  <a:solidFill>
            <a:srgbClr val="1E3C58">
              <a:alpha val="16000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Presentation templates from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2247" y="1558358"/>
            <a:ext cx="5433523" cy="34819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Собрание контур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7689" y="1719646"/>
            <a:ext cx="3159378" cy="3159378"/>
          </a:xfrm>
          <a:prstGeom prst="rect">
            <a:avLst/>
          </a:prstGeom>
          <a:effectLst/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ECC2BED-0340-ED8D-4A34-0FBF3A0F0D53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  <a:solidFill>
            <a:srgbClr val="1E3C58">
              <a:alpha val="16000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Presentation templates from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9008AEEF-AE9D-ABBE-88A2-5C3EDE7B66DA}"/>
              </a:ext>
            </a:extLst>
          </p:cNvPr>
          <p:cNvGrpSpPr/>
          <p:nvPr/>
        </p:nvGrpSpPr>
        <p:grpSpPr>
          <a:xfrm>
            <a:off x="2113745" y="1999867"/>
            <a:ext cx="2205000" cy="2835000"/>
            <a:chOff x="381000" y="2034000"/>
            <a:chExt cx="2205000" cy="2835000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FDB488C3-A703-CADE-0387-BF3561C96AAD}"/>
                </a:ext>
              </a:extLst>
            </p:cNvPr>
            <p:cNvSpPr/>
            <p:nvPr/>
          </p:nvSpPr>
          <p:spPr>
            <a:xfrm>
              <a:off x="381000" y="2034000"/>
              <a:ext cx="2205000" cy="28350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7870B558-5D68-4612-0922-586FCD254334}"/>
                </a:ext>
              </a:extLst>
            </p:cNvPr>
            <p:cNvSpPr/>
            <p:nvPr/>
          </p:nvSpPr>
          <p:spPr>
            <a:xfrm>
              <a:off x="1123500" y="392400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C0ED734-53AC-149E-5FFB-AB9BB0A9F694}"/>
                </a:ext>
              </a:extLst>
            </p:cNvPr>
            <p:cNvSpPr/>
            <p:nvPr/>
          </p:nvSpPr>
          <p:spPr>
            <a:xfrm>
              <a:off x="1371000" y="4577401"/>
              <a:ext cx="228994" cy="2906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18A75252-3AEA-B1AB-309A-269DA81EB912}"/>
                </a:ext>
              </a:extLst>
            </p:cNvPr>
            <p:cNvSpPr/>
            <p:nvPr/>
          </p:nvSpPr>
          <p:spPr>
            <a:xfrm>
              <a:off x="1549809" y="4618632"/>
              <a:ext cx="147600" cy="1476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6E203F3A-004F-0A19-AE1D-EF17BB7A69F6}"/>
                </a:ext>
              </a:extLst>
            </p:cNvPr>
            <p:cNvSpPr/>
            <p:nvPr/>
          </p:nvSpPr>
          <p:spPr>
            <a:xfrm>
              <a:off x="1262267" y="4617700"/>
              <a:ext cx="147600" cy="1476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78714BF8-BAF3-DCB1-D602-CDBB50F81875}"/>
                </a:ext>
              </a:extLst>
            </p:cNvPr>
            <p:cNvSpPr/>
            <p:nvPr/>
          </p:nvSpPr>
          <p:spPr>
            <a:xfrm>
              <a:off x="1549809" y="4683168"/>
              <a:ext cx="228994" cy="1858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0DF177A0-1A0A-D350-8087-E7ABD9D9B57C}"/>
                </a:ext>
              </a:extLst>
            </p:cNvPr>
            <p:cNvSpPr/>
            <p:nvPr/>
          </p:nvSpPr>
          <p:spPr>
            <a:xfrm>
              <a:off x="1179872" y="4694868"/>
              <a:ext cx="228994" cy="1741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E59A081B-477A-7062-D727-DF26086FDC43}"/>
                </a:ext>
              </a:extLst>
            </p:cNvPr>
            <p:cNvSpPr/>
            <p:nvPr/>
          </p:nvSpPr>
          <p:spPr>
            <a:xfrm>
              <a:off x="1179872" y="3980615"/>
              <a:ext cx="606770" cy="6067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AC24B8B5-76F8-A06B-05A4-F9917425395B}"/>
                </a:ext>
              </a:extLst>
            </p:cNvPr>
            <p:cNvSpPr/>
            <p:nvPr/>
          </p:nvSpPr>
          <p:spPr>
            <a:xfrm>
              <a:off x="447064" y="2922393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8F8E9A5D-12A3-4AE2-80E1-783C448D96AD}"/>
                </a:ext>
              </a:extLst>
            </p:cNvPr>
            <p:cNvSpPr/>
            <p:nvPr/>
          </p:nvSpPr>
          <p:spPr>
            <a:xfrm>
              <a:off x="668901" y="251389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759A57D1-585E-4A2D-0EF2-39406C785517}"/>
                </a:ext>
              </a:extLst>
            </p:cNvPr>
            <p:cNvSpPr/>
            <p:nvPr/>
          </p:nvSpPr>
          <p:spPr>
            <a:xfrm>
              <a:off x="1131592" y="2050433"/>
              <a:ext cx="7033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01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BCC0B51C-8608-9AAB-0FE7-A11477BC5E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66809" y="4060484"/>
              <a:ext cx="432000" cy="432000"/>
            </a:xfrm>
            <a:prstGeom prst="rect">
              <a:avLst/>
            </a:prstGeom>
          </p:spPr>
        </p:pic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FB1F9CFD-172C-49B4-045A-AD97F5422167}"/>
              </a:ext>
            </a:extLst>
          </p:cNvPr>
          <p:cNvGrpSpPr/>
          <p:nvPr/>
        </p:nvGrpSpPr>
        <p:grpSpPr>
          <a:xfrm>
            <a:off x="4993145" y="2016300"/>
            <a:ext cx="2205000" cy="2835000"/>
            <a:chOff x="3487867" y="2050433"/>
            <a:chExt cx="2205000" cy="2835000"/>
          </a:xfrm>
        </p:grpSpPr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id="{4B43AF4F-EA4E-2E4E-8289-58ADC902E6DB}"/>
                </a:ext>
              </a:extLst>
            </p:cNvPr>
            <p:cNvSpPr/>
            <p:nvPr/>
          </p:nvSpPr>
          <p:spPr>
            <a:xfrm>
              <a:off x="3487867" y="2050433"/>
              <a:ext cx="2205000" cy="2835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63D05E04-7329-20DD-4CE9-9A1D39CEF562}"/>
                </a:ext>
              </a:extLst>
            </p:cNvPr>
            <p:cNvSpPr/>
            <p:nvPr/>
          </p:nvSpPr>
          <p:spPr>
            <a:xfrm>
              <a:off x="4230367" y="3940433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43CAB6F3-B1E7-B68F-994A-B02E19EDB1CC}"/>
                </a:ext>
              </a:extLst>
            </p:cNvPr>
            <p:cNvSpPr/>
            <p:nvPr/>
          </p:nvSpPr>
          <p:spPr>
            <a:xfrm>
              <a:off x="4477867" y="4593833"/>
              <a:ext cx="228994" cy="290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50E448FB-0E13-1D57-C8FF-1C35A47B7167}"/>
                </a:ext>
              </a:extLst>
            </p:cNvPr>
            <p:cNvSpPr/>
            <p:nvPr/>
          </p:nvSpPr>
          <p:spPr>
            <a:xfrm>
              <a:off x="4664348" y="4634132"/>
              <a:ext cx="147601" cy="14760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B3D6CE1D-92D6-3D62-DB38-E1183464B4CB}"/>
                </a:ext>
              </a:extLst>
            </p:cNvPr>
            <p:cNvSpPr/>
            <p:nvPr/>
          </p:nvSpPr>
          <p:spPr>
            <a:xfrm>
              <a:off x="4372779" y="4634132"/>
              <a:ext cx="147600" cy="1476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B239CF4D-42B0-A378-1F0D-55770F50DDF8}"/>
                </a:ext>
              </a:extLst>
            </p:cNvPr>
            <p:cNvSpPr/>
            <p:nvPr/>
          </p:nvSpPr>
          <p:spPr>
            <a:xfrm>
              <a:off x="4664438" y="4707932"/>
              <a:ext cx="228994" cy="17750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F815EC74-8ED2-FCFA-6720-676229340B31}"/>
                </a:ext>
              </a:extLst>
            </p:cNvPr>
            <p:cNvSpPr/>
            <p:nvPr/>
          </p:nvSpPr>
          <p:spPr>
            <a:xfrm>
              <a:off x="4291385" y="4717048"/>
              <a:ext cx="228994" cy="1683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id="{F091839F-37E7-4C75-819F-3D7F129769DB}"/>
                </a:ext>
              </a:extLst>
            </p:cNvPr>
            <p:cNvSpPr/>
            <p:nvPr/>
          </p:nvSpPr>
          <p:spPr>
            <a:xfrm>
              <a:off x="4286739" y="3997048"/>
              <a:ext cx="606770" cy="6067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50E79D2A-3C2F-33FB-766F-434473455A90}"/>
                </a:ext>
              </a:extLst>
            </p:cNvPr>
            <p:cNvSpPr/>
            <p:nvPr/>
          </p:nvSpPr>
          <p:spPr>
            <a:xfrm>
              <a:off x="3553931" y="293882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A83726E3-98F4-FC95-B81B-D1B35F5C2D42}"/>
                </a:ext>
              </a:extLst>
            </p:cNvPr>
            <p:cNvSpPr/>
            <p:nvPr/>
          </p:nvSpPr>
          <p:spPr>
            <a:xfrm>
              <a:off x="3775768" y="2530326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9A6F0422-E99E-7B98-0ABA-7AA1AE4021C7}"/>
                </a:ext>
              </a:extLst>
            </p:cNvPr>
            <p:cNvSpPr/>
            <p:nvPr/>
          </p:nvSpPr>
          <p:spPr>
            <a:xfrm>
              <a:off x="4238459" y="2066866"/>
              <a:ext cx="7033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02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28" name="Рисунок 27">
              <a:extLst>
                <a:ext uri="{FF2B5EF4-FFF2-40B4-BE49-F238E27FC236}">
                  <a16:creationId xmlns:a16="http://schemas.microsoft.com/office/drawing/2014/main" id="{54D21D38-0B2B-F166-AF3E-D85F9BCFDC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405882" y="4080832"/>
              <a:ext cx="432000" cy="432000"/>
            </a:xfrm>
            <a:prstGeom prst="rect">
              <a:avLst/>
            </a:prstGeom>
          </p:spPr>
        </p:pic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11BC47E8-5454-35AB-3557-D26273B541D4}"/>
              </a:ext>
            </a:extLst>
          </p:cNvPr>
          <p:cNvGrpSpPr/>
          <p:nvPr/>
        </p:nvGrpSpPr>
        <p:grpSpPr>
          <a:xfrm>
            <a:off x="7872545" y="2011500"/>
            <a:ext cx="2205000" cy="2835000"/>
            <a:chOff x="6996000" y="2027033"/>
            <a:chExt cx="2205000" cy="2835000"/>
          </a:xfrm>
        </p:grpSpPr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35A05F7C-8C44-52B4-44D5-556C88F89040}"/>
                </a:ext>
              </a:extLst>
            </p:cNvPr>
            <p:cNvGrpSpPr/>
            <p:nvPr/>
          </p:nvGrpSpPr>
          <p:grpSpPr>
            <a:xfrm>
              <a:off x="6996000" y="2027033"/>
              <a:ext cx="2205000" cy="2835000"/>
              <a:chOff x="3487867" y="2050433"/>
              <a:chExt cx="2205000" cy="2835000"/>
            </a:xfrm>
          </p:grpSpPr>
          <p:sp>
            <p:nvSpPr>
              <p:cNvPr id="32" name="Прямоугольник: скругленные углы 31">
                <a:extLst>
                  <a:ext uri="{FF2B5EF4-FFF2-40B4-BE49-F238E27FC236}">
                    <a16:creationId xmlns:a16="http://schemas.microsoft.com/office/drawing/2014/main" id="{3555A527-87F0-5C02-3C28-08E7F7F99287}"/>
                  </a:ext>
                </a:extLst>
              </p:cNvPr>
              <p:cNvSpPr/>
              <p:nvPr/>
            </p:nvSpPr>
            <p:spPr>
              <a:xfrm>
                <a:off x="3487867" y="2050433"/>
                <a:ext cx="2205000" cy="2835000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3" name="Овал 32">
                <a:extLst>
                  <a:ext uri="{FF2B5EF4-FFF2-40B4-BE49-F238E27FC236}">
                    <a16:creationId xmlns:a16="http://schemas.microsoft.com/office/drawing/2014/main" id="{266F7B7A-8CBE-E73B-7321-FE024AC61492}"/>
                  </a:ext>
                </a:extLst>
              </p:cNvPr>
              <p:cNvSpPr/>
              <p:nvPr/>
            </p:nvSpPr>
            <p:spPr>
              <a:xfrm>
                <a:off x="4230367" y="3940433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57564812-BE19-1D8E-6F9D-4E36937D8065}"/>
                  </a:ext>
                </a:extLst>
              </p:cNvPr>
              <p:cNvSpPr/>
              <p:nvPr/>
            </p:nvSpPr>
            <p:spPr>
              <a:xfrm>
                <a:off x="4477867" y="4593833"/>
                <a:ext cx="228994" cy="2909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Овал 34">
                <a:extLst>
                  <a:ext uri="{FF2B5EF4-FFF2-40B4-BE49-F238E27FC236}">
                    <a16:creationId xmlns:a16="http://schemas.microsoft.com/office/drawing/2014/main" id="{252F8C0C-E63C-7736-5922-375E1C5B42EC}"/>
                  </a:ext>
                </a:extLst>
              </p:cNvPr>
              <p:cNvSpPr/>
              <p:nvPr/>
            </p:nvSpPr>
            <p:spPr>
              <a:xfrm>
                <a:off x="4664348" y="4634132"/>
                <a:ext cx="147601" cy="14760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>
                <a:extLst>
                  <a:ext uri="{FF2B5EF4-FFF2-40B4-BE49-F238E27FC236}">
                    <a16:creationId xmlns:a16="http://schemas.microsoft.com/office/drawing/2014/main" id="{E277994D-0595-EBD1-522E-B5373D060F6B}"/>
                  </a:ext>
                </a:extLst>
              </p:cNvPr>
              <p:cNvSpPr/>
              <p:nvPr/>
            </p:nvSpPr>
            <p:spPr>
              <a:xfrm>
                <a:off x="4372779" y="4634132"/>
                <a:ext cx="147600" cy="147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67EF47B3-E165-2BC7-A0EF-F40D4C69D1DC}"/>
                  </a:ext>
                </a:extLst>
              </p:cNvPr>
              <p:cNvSpPr/>
              <p:nvPr/>
            </p:nvSpPr>
            <p:spPr>
              <a:xfrm>
                <a:off x="4664438" y="4707932"/>
                <a:ext cx="228994" cy="17750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 38">
                <a:extLst>
                  <a:ext uri="{FF2B5EF4-FFF2-40B4-BE49-F238E27FC236}">
                    <a16:creationId xmlns:a16="http://schemas.microsoft.com/office/drawing/2014/main" id="{E9F81F90-2704-5C70-5DD9-15220BFC70AA}"/>
                  </a:ext>
                </a:extLst>
              </p:cNvPr>
              <p:cNvSpPr/>
              <p:nvPr/>
            </p:nvSpPr>
            <p:spPr>
              <a:xfrm>
                <a:off x="4291385" y="4717048"/>
                <a:ext cx="228994" cy="16838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>
                <a:extLst>
                  <a:ext uri="{FF2B5EF4-FFF2-40B4-BE49-F238E27FC236}">
                    <a16:creationId xmlns:a16="http://schemas.microsoft.com/office/drawing/2014/main" id="{87FA9E13-E97C-35A7-81DF-E74932E66A25}"/>
                  </a:ext>
                </a:extLst>
              </p:cNvPr>
              <p:cNvSpPr/>
              <p:nvPr/>
            </p:nvSpPr>
            <p:spPr>
              <a:xfrm>
                <a:off x="4286739" y="3997048"/>
                <a:ext cx="606770" cy="6067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2BA93C7A-76B7-B5B9-53C2-0BD6B9B09CE3}"/>
                  </a:ext>
                </a:extLst>
              </p:cNvPr>
              <p:cNvSpPr/>
              <p:nvPr/>
            </p:nvSpPr>
            <p:spPr>
              <a:xfrm>
                <a:off x="3553931" y="2938826"/>
                <a:ext cx="2072382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sed diam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nonummy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nibh</a:t>
                </a:r>
                <a:r>
                  <a:rPr lang="en-US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Прямоугольник 41">
                <a:extLst>
                  <a:ext uri="{FF2B5EF4-FFF2-40B4-BE49-F238E27FC236}">
                    <a16:creationId xmlns:a16="http://schemas.microsoft.com/office/drawing/2014/main" id="{F9579B73-73ED-8B5B-2912-8C9C50F30843}"/>
                  </a:ext>
                </a:extLst>
              </p:cNvPr>
              <p:cNvSpPr/>
              <p:nvPr/>
            </p:nvSpPr>
            <p:spPr>
              <a:xfrm>
                <a:off x="3775768" y="2530326"/>
                <a:ext cx="162870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TITLE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Прямоугольник 42">
                <a:extLst>
                  <a:ext uri="{FF2B5EF4-FFF2-40B4-BE49-F238E27FC236}">
                    <a16:creationId xmlns:a16="http://schemas.microsoft.com/office/drawing/2014/main" id="{754ADCDF-966B-B155-D8BA-F8DAB41B3782}"/>
                  </a:ext>
                </a:extLst>
              </p:cNvPr>
              <p:cNvSpPr/>
              <p:nvPr/>
            </p:nvSpPr>
            <p:spPr>
              <a:xfrm>
                <a:off x="4238459" y="2066866"/>
                <a:ext cx="7033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03</a:t>
                </a:r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31" name="Рисунок 30">
              <a:extLst>
                <a:ext uri="{FF2B5EF4-FFF2-40B4-BE49-F238E27FC236}">
                  <a16:creationId xmlns:a16="http://schemas.microsoft.com/office/drawing/2014/main" id="{487E3F1E-87A9-E917-7C0F-6051171E8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7889523" y="4068000"/>
              <a:ext cx="432000" cy="432000"/>
            </a:xfrm>
            <a:prstGeom prst="rect">
              <a:avLst/>
            </a:prstGeom>
          </p:spPr>
        </p:pic>
      </p:grpSp>
      <p:sp>
        <p:nvSpPr>
          <p:cNvPr id="44" name="Нижний колонтитул 4">
            <a:extLst>
              <a:ext uri="{FF2B5EF4-FFF2-40B4-BE49-F238E27FC236}">
                <a16:creationId xmlns:a16="http://schemas.microsoft.com/office/drawing/2014/main" id="{8E48B974-CB0A-B4A1-4702-AB3E77080FA2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  <a:solidFill>
            <a:srgbClr val="1E3C58">
              <a:alpha val="16000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Presentation templates from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0A76B485-2268-2AD0-6877-A4D743DF1652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  <a:solidFill>
            <a:srgbClr val="1E3C58">
              <a:alpha val="16000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Presentation templates from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4E424D8-5AAB-2511-C076-8722C2C32D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704719"/>
              </p:ext>
            </p:extLst>
          </p:nvPr>
        </p:nvGraphicFramePr>
        <p:xfrm>
          <a:off x="331788" y="2005013"/>
          <a:ext cx="11356975" cy="377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10" y="2005012"/>
            <a:ext cx="11356570" cy="31162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BD1549-0583-F4E2-BF24-5FFCD7DBFD68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  <a:solidFill>
            <a:srgbClr val="1E3C58">
              <a:alpha val="16000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Presentation templates from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715041"/>
              </p:ext>
            </p:extLst>
          </p:nvPr>
        </p:nvGraphicFramePr>
        <p:xfrm>
          <a:off x="332508" y="2059599"/>
          <a:ext cx="11463252" cy="346096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65813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865813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865813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865813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00EC483-982D-58B8-9C55-EBC0365F212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  <a:solidFill>
            <a:srgbClr val="1E3C58">
              <a:alpha val="16000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Presentation templates from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1612667" y="1844350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2679467" y="1503048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2688993" y="1488380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4684765" y="1844350"/>
            <a:ext cx="2886075" cy="318055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4684764" y="2282499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5751565" y="1503048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5761090" y="1513718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7766108" y="1844350"/>
            <a:ext cx="2886075" cy="31805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7766107" y="2282499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8832908" y="1503048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8842433" y="152054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1638063" y="2282499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210D186-00F8-7BBB-3231-2F1C62162C68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  <a:solidFill>
            <a:srgbClr val="1E3C58">
              <a:alpha val="16000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Presentation templates from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rawpixel.com </a:t>
            </a:r>
            <a:r>
              <a:rPr lang="en-US" dirty="0"/>
              <a:t>on Freepik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630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Big Business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Business Presentation Template</dc:title>
  <dc:creator>User Obstinate</dc:creator>
  <cp:lastModifiedBy>User Obstinate</cp:lastModifiedBy>
  <cp:revision>18</cp:revision>
  <dcterms:created xsi:type="dcterms:W3CDTF">2021-08-17T12:08:22Z</dcterms:created>
  <dcterms:modified xsi:type="dcterms:W3CDTF">2023-08-08T17:06:52Z</dcterms:modified>
</cp:coreProperties>
</file>