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5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9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0E-44BD-82BD-81F352731B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0E-44BD-82BD-81F352731B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0E-44BD-82BD-81F352731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551071"/>
        <c:axId val="956554431"/>
      </c:lineChart>
      <c:catAx>
        <c:axId val="95655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554431"/>
        <c:crosses val="autoZero"/>
        <c:auto val="1"/>
        <c:lblAlgn val="ctr"/>
        <c:lblOffset val="100"/>
        <c:noMultiLvlLbl val="0"/>
      </c:catAx>
      <c:valAx>
        <c:axId val="956554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55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A1E022E-B235-AF0C-9B83-C49CFFF2FCA9}"/>
              </a:ext>
            </a:extLst>
          </p:cNvPr>
          <p:cNvSpPr/>
          <p:nvPr userDrawn="1"/>
        </p:nvSpPr>
        <p:spPr>
          <a:xfrm>
            <a:off x="147145" y="3195145"/>
            <a:ext cx="12044855" cy="1576552"/>
          </a:xfrm>
          <a:prstGeom prst="rect">
            <a:avLst/>
          </a:prstGeom>
          <a:solidFill>
            <a:srgbClr val="8C97B5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5" y="2431361"/>
            <a:ext cx="11897710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одежда, человек, костюм, работа&#10;&#10;Автоматически созданное описание">
            <a:extLst>
              <a:ext uri="{FF2B5EF4-FFF2-40B4-BE49-F238E27FC236}">
                <a16:creationId xmlns:a16="http://schemas.microsoft.com/office/drawing/2014/main" id="{3CDCC44B-91E9-03F1-F477-7794CFCC7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0" y="0"/>
            <a:ext cx="330771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434" y="507538"/>
            <a:ext cx="8387606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434" y="1999124"/>
            <a:ext cx="8387606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7" y="507538"/>
            <a:ext cx="11372543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497" y="1999124"/>
            <a:ext cx="11372543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908E8D-75F5-FDA1-C714-723CA527D40C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2AB264-CD2B-1F25-F35C-6C5D99D17B2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C119877F-82E3-97BB-A4F0-B7BC6A9BCB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reepik.com/free-photo/group-business-people-standing-front-laptop-table_3329306.htm#query=before%20the%20meeting&amp;position=42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the Meeting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539368" y="1486499"/>
            <a:ext cx="8834648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9121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09121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09121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09121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489551" y="285849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6574F9-B05E-93C0-1397-FD3BF84FB3D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9FE8C0E-1063-469B-9A6C-20074AD6D1EC}"/>
              </a:ext>
            </a:extLst>
          </p:cNvPr>
          <p:cNvSpPr/>
          <p:nvPr/>
        </p:nvSpPr>
        <p:spPr>
          <a:xfrm>
            <a:off x="3264706" y="4710162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D3B09BA7-498D-4B75-8AD0-498B6A8C0184}"/>
              </a:ext>
            </a:extLst>
          </p:cNvPr>
          <p:cNvSpPr/>
          <p:nvPr/>
        </p:nvSpPr>
        <p:spPr>
          <a:xfrm>
            <a:off x="3249406" y="1769630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E5713F85-BEA8-43DC-A53B-BEBA404127EC}"/>
              </a:ext>
            </a:extLst>
          </p:cNvPr>
          <p:cNvSpPr/>
          <p:nvPr/>
        </p:nvSpPr>
        <p:spPr>
          <a:xfrm>
            <a:off x="6433043" y="1750580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2F4AF72C-1F93-4282-89E9-6B2568AC6F28}"/>
              </a:ext>
            </a:extLst>
          </p:cNvPr>
          <p:cNvSpPr/>
          <p:nvPr/>
        </p:nvSpPr>
        <p:spPr>
          <a:xfrm>
            <a:off x="9616680" y="1733480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BA2A3964-02C7-4AEA-8333-C0818FFB2149}"/>
              </a:ext>
            </a:extLst>
          </p:cNvPr>
          <p:cNvSpPr/>
          <p:nvPr/>
        </p:nvSpPr>
        <p:spPr>
          <a:xfrm>
            <a:off x="5463522" y="2519424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E64E4161-D2AD-4FDF-911A-3900FC79B54B}"/>
              </a:ext>
            </a:extLst>
          </p:cNvPr>
          <p:cNvSpPr/>
          <p:nvPr/>
        </p:nvSpPr>
        <p:spPr>
          <a:xfrm>
            <a:off x="8703525" y="2519424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2ED7DF57-5FE8-434F-AF13-7EA347868C82}"/>
              </a:ext>
            </a:extLst>
          </p:cNvPr>
          <p:cNvSpPr/>
          <p:nvPr/>
        </p:nvSpPr>
        <p:spPr>
          <a:xfrm>
            <a:off x="6488361" y="4711668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B09BA54-E162-4FC5-BCBB-0C024CBBE5FC}"/>
              </a:ext>
            </a:extLst>
          </p:cNvPr>
          <p:cNvSpPr/>
          <p:nvPr/>
        </p:nvSpPr>
        <p:spPr>
          <a:xfrm>
            <a:off x="9819518" y="4710162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id="{8F73CFCE-E13B-4C1F-813F-C065E1D4BCB4}"/>
              </a:ext>
            </a:extLst>
          </p:cNvPr>
          <p:cNvSpPr/>
          <p:nvPr/>
        </p:nvSpPr>
        <p:spPr>
          <a:xfrm rot="16200000">
            <a:off x="5624630" y="2770308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E00593C7-DD64-4A60-8AA3-352B5EAB3DEA}"/>
              </a:ext>
            </a:extLst>
          </p:cNvPr>
          <p:cNvSpPr/>
          <p:nvPr/>
        </p:nvSpPr>
        <p:spPr>
          <a:xfrm rot="5400000">
            <a:off x="9156198" y="2736778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195F56C-2A30-4CD3-AD4C-DB79A489C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361081" y="2483817"/>
            <a:ext cx="1080000" cy="1080000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751D349-F638-4C2F-84C1-95D74BD15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006703" y="2517348"/>
            <a:ext cx="1080000" cy="108000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92C473D-202A-40EE-BEAF-0AE5B24F9C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86681" y="2483817"/>
            <a:ext cx="1080000" cy="1080000"/>
          </a:xfrm>
          <a:prstGeom prst="rect">
            <a:avLst/>
          </a:prstGeom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DE8ACB1-6AB7-86A9-9401-0BCB480CAD5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4503094" y="218907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5569894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5579420" y="183310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8264602" y="218907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8264601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9331402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9340927" y="185843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4528490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7BAA699-0758-89E6-5BBA-47659EBBEA8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1BE8EA1-AF68-2D7D-71B1-9F97168A8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38644"/>
              </p:ext>
            </p:extLst>
          </p:nvPr>
        </p:nvGraphicFramePr>
        <p:xfrm>
          <a:off x="3489325" y="1998663"/>
          <a:ext cx="838835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A0FF7EC4-3C2F-4DF7-1B5A-35A8E1D6074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3591568" y="2180177"/>
            <a:ext cx="8387606" cy="2070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3935244" y="4558758"/>
            <a:ext cx="75844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Lorem ipsum dolor sit </a:t>
            </a:r>
            <a:r>
              <a:rPr lang="en-US" sz="2000" dirty="0" err="1">
                <a:solidFill>
                  <a:schemeClr val="accent2"/>
                </a:solidFill>
              </a:rPr>
              <a:t>amet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consectetur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adipiscing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elit</a:t>
            </a:r>
            <a:r>
              <a:rPr lang="en-US" sz="2000" dirty="0">
                <a:solidFill>
                  <a:schemeClr val="accent2"/>
                </a:solidFill>
              </a:rPr>
              <a:t>, sed do </a:t>
            </a:r>
            <a:r>
              <a:rPr lang="en-US" sz="2000" dirty="0" err="1">
                <a:solidFill>
                  <a:schemeClr val="accent2"/>
                </a:solidFill>
              </a:rPr>
              <a:t>eiusmod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tempor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incididunt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ut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labore</a:t>
            </a:r>
            <a:r>
              <a:rPr lang="en-US" sz="2000" dirty="0">
                <a:solidFill>
                  <a:schemeClr val="accent2"/>
                </a:solidFill>
              </a:rPr>
              <a:t> et dolore magna </a:t>
            </a:r>
            <a:r>
              <a:rPr lang="en-US" sz="2000" dirty="0" err="1">
                <a:solidFill>
                  <a:schemeClr val="accent2"/>
                </a:solidFill>
              </a:rPr>
              <a:t>aliqua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5E3BF15-9958-2C17-1CE0-D6B04DA9846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5563" y="2285698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Собрание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489434" y="2235774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5ED4DB7-6BD6-929F-9A28-DB8FDA9B57A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046369"/>
              </p:ext>
            </p:extLst>
          </p:nvPr>
        </p:nvGraphicFramePr>
        <p:xfrm>
          <a:off x="3657600" y="2067988"/>
          <a:ext cx="8110728" cy="34609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2768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02768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02768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02768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6B065F1-4D96-A9ED-4E74-66BB8A11F7F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Image by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576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Before the Meeting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the Meeting Presentation from free-slides.net</dc:title>
  <dc:creator>User Obstinate</dc:creator>
  <cp:lastModifiedBy>User Obstinate</cp:lastModifiedBy>
  <cp:revision>19</cp:revision>
  <dcterms:created xsi:type="dcterms:W3CDTF">2021-08-17T12:08:22Z</dcterms:created>
  <dcterms:modified xsi:type="dcterms:W3CDTF">2023-08-21T15:29:15Z</dcterms:modified>
</cp:coreProperties>
</file>