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58" r:id="rId5"/>
    <p:sldId id="262" r:id="rId6"/>
    <p:sldId id="257" r:id="rId7"/>
    <p:sldId id="265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D47"/>
    <a:srgbClr val="C5B291"/>
    <a:srgbClr val="E6E6E6"/>
    <a:srgbClr val="BB8752"/>
    <a:srgbClr val="EBE6DC"/>
    <a:srgbClr val="C76100"/>
    <a:srgbClr val="6D5B47"/>
    <a:srgbClr val="A9A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D-4632-AD06-27EBAE0D95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cat>
            <c:numRef>
              <c:f>Sheet1!$A$2:$A$6</c:f>
              <c:numCache>
                <c:formatCode>m/d/yyyy</c:formatCode>
                <c:ptCount val="5"/>
                <c:pt idx="0">
                  <c:v>37377</c:v>
                </c:pt>
                <c:pt idx="1">
                  <c:v>37408</c:v>
                </c:pt>
                <c:pt idx="2">
                  <c:v>37438</c:v>
                </c:pt>
                <c:pt idx="3">
                  <c:v>37469</c:v>
                </c:pt>
                <c:pt idx="4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2D-4632-AD06-27EBAE0D9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0006591"/>
        <c:axId val="820007071"/>
      </c:areaChart>
      <c:dateAx>
        <c:axId val="820006591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0007071"/>
        <c:crosses val="autoZero"/>
        <c:auto val="1"/>
        <c:lblOffset val="100"/>
        <c:baseTimeUnit val="months"/>
      </c:dateAx>
      <c:valAx>
        <c:axId val="82000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000659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0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7416" y="3167598"/>
            <a:ext cx="642194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BEB4347-7F47-4619-A970-B2C8ABDD3B65}"/>
              </a:ext>
            </a:extLst>
          </p:cNvPr>
          <p:cNvSpPr/>
          <p:nvPr userDrawn="1"/>
        </p:nvSpPr>
        <p:spPr>
          <a:xfrm>
            <a:off x="71230" y="703798"/>
            <a:ext cx="7061089" cy="2387600"/>
          </a:xfrm>
          <a:prstGeom prst="rect">
            <a:avLst/>
          </a:prstGeom>
          <a:solidFill>
            <a:srgbClr val="C5B291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335" y="843279"/>
            <a:ext cx="6492129" cy="1542517"/>
          </a:xfrm>
        </p:spPr>
        <p:txBody>
          <a:bodyPr anchor="b"/>
          <a:lstStyle>
            <a:lvl1pPr algn="ctr">
              <a:defRPr sz="6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779" y="285892"/>
            <a:ext cx="11626867" cy="1325563"/>
          </a:xfrm>
        </p:spPr>
        <p:txBody>
          <a:bodyPr/>
          <a:lstStyle>
            <a:lvl1pPr>
              <a:defRPr b="1">
                <a:solidFill>
                  <a:srgbClr val="6D5B4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79" y="1823670"/>
            <a:ext cx="11626867" cy="4351338"/>
          </a:xfrm>
        </p:spPr>
        <p:txBody>
          <a:bodyPr/>
          <a:lstStyle>
            <a:lvl1pPr>
              <a:defRPr>
                <a:solidFill>
                  <a:srgbClr val="6D5B47"/>
                </a:solidFill>
              </a:defRPr>
            </a:lvl1pPr>
            <a:lvl2pPr>
              <a:defRPr>
                <a:solidFill>
                  <a:srgbClr val="6D5B47"/>
                </a:solidFill>
              </a:defRPr>
            </a:lvl2pPr>
            <a:lvl3pPr>
              <a:defRPr>
                <a:solidFill>
                  <a:srgbClr val="6D5B47"/>
                </a:solidFill>
              </a:defRPr>
            </a:lvl3pPr>
            <a:lvl4pPr>
              <a:defRPr>
                <a:solidFill>
                  <a:srgbClr val="6D5B47"/>
                </a:solidFill>
              </a:defRPr>
            </a:lvl4pPr>
            <a:lvl5pPr>
              <a:defRPr>
                <a:solidFill>
                  <a:srgbClr val="6D5B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48C4A3-B1A7-7728-248C-DF56B85E1F04}"/>
              </a:ext>
            </a:extLst>
          </p:cNvPr>
          <p:cNvSpPr/>
          <p:nvPr userDrawn="1"/>
        </p:nvSpPr>
        <p:spPr>
          <a:xfrm>
            <a:off x="281354" y="1642328"/>
            <a:ext cx="7061089" cy="150469"/>
          </a:xfrm>
          <a:prstGeom prst="rect">
            <a:avLst/>
          </a:prstGeom>
          <a:solidFill>
            <a:schemeClr val="tx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rgbClr val="6D5B47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/>
          <a:lstStyle>
            <a:lvl1pPr>
              <a:defRPr>
                <a:solidFill>
                  <a:srgbClr val="6D5B47"/>
                </a:solidFill>
              </a:defRPr>
            </a:lvl1pPr>
            <a:lvl2pPr>
              <a:defRPr>
                <a:solidFill>
                  <a:srgbClr val="6D5B47"/>
                </a:solidFill>
              </a:defRPr>
            </a:lvl2pPr>
            <a:lvl3pPr>
              <a:defRPr>
                <a:solidFill>
                  <a:srgbClr val="6D5B47"/>
                </a:solidFill>
              </a:defRPr>
            </a:lvl3pPr>
            <a:lvl4pPr>
              <a:defRPr>
                <a:solidFill>
                  <a:srgbClr val="6D5B47"/>
                </a:solidFill>
              </a:defRPr>
            </a:lvl4pPr>
            <a:lvl5pPr>
              <a:defRPr>
                <a:solidFill>
                  <a:srgbClr val="6D5B47"/>
                </a:solidFill>
              </a:defRPr>
            </a:lvl5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3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4B317B-8B2B-8C5A-123C-C20DACE56495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182B228-E3C1-0934-0AE7-83A710FE971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8A2A5FD2-D88C-3BA4-0EE5-14776608B74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photo/wooden-gavel_21018778.htm#query=auction&amp;position=1&amp;from_view=search&amp;track=sph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10AA4B-97C6-948D-2122-C7A43DC5F4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53" y="1232162"/>
            <a:ext cx="6492129" cy="1542517"/>
          </a:xfrm>
        </p:spPr>
        <p:txBody>
          <a:bodyPr>
            <a:normAutofit/>
          </a:bodyPr>
          <a:lstStyle/>
          <a:p>
            <a:r>
              <a:rPr 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sz="8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uction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2264229" y="1342155"/>
            <a:ext cx="7663542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rgbClr val="B67D47"/>
                </a:solidFill>
              </a:rPr>
              <a:t>THANK YOU</a:t>
            </a:r>
            <a:endParaRPr lang="ru-RU" sz="6600" b="1" dirty="0">
              <a:solidFill>
                <a:srgbClr val="B67D47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1707" y="5050352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1707" y="5046281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1707" y="504628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1707" y="5046281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608499" y="3020211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rgbClr val="B67D47"/>
                </a:solidFill>
              </a:rPr>
              <a:t>Lorem ipsum dolor sit </a:t>
            </a:r>
            <a:r>
              <a:rPr lang="en-US" sz="1600" dirty="0" err="1">
                <a:solidFill>
                  <a:srgbClr val="B67D47"/>
                </a:solidFill>
              </a:rPr>
              <a:t>amet</a:t>
            </a:r>
            <a:r>
              <a:rPr lang="en-US" sz="1600" dirty="0">
                <a:solidFill>
                  <a:srgbClr val="B67D47"/>
                </a:solidFill>
              </a:rPr>
              <a:t>, </a:t>
            </a:r>
            <a:r>
              <a:rPr lang="en-US" sz="1600" dirty="0" err="1">
                <a:solidFill>
                  <a:srgbClr val="B67D47"/>
                </a:solidFill>
              </a:rPr>
              <a:t>consectetur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adipiscing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elit</a:t>
            </a:r>
            <a:r>
              <a:rPr lang="en-US" sz="1600" dirty="0">
                <a:solidFill>
                  <a:srgbClr val="B67D47"/>
                </a:solidFill>
              </a:rPr>
              <a:t>, sed do </a:t>
            </a:r>
            <a:r>
              <a:rPr lang="en-US" sz="1600" dirty="0" err="1">
                <a:solidFill>
                  <a:srgbClr val="B67D47"/>
                </a:solidFill>
              </a:rPr>
              <a:t>eiusmod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tempor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incididunt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ut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labore</a:t>
            </a:r>
            <a:r>
              <a:rPr lang="en-US" sz="1600" dirty="0">
                <a:solidFill>
                  <a:srgbClr val="B67D47"/>
                </a:solidFill>
              </a:rPr>
              <a:t> et dolore magna </a:t>
            </a:r>
            <a:r>
              <a:rPr lang="en-US" sz="1600" dirty="0" err="1">
                <a:solidFill>
                  <a:srgbClr val="B67D47"/>
                </a:solidFill>
              </a:rPr>
              <a:t>aliqua</a:t>
            </a:r>
            <a:r>
              <a:rPr lang="en-US" sz="1600" dirty="0">
                <a:solidFill>
                  <a:srgbClr val="B67D47"/>
                </a:solidFill>
              </a:rPr>
              <a:t>. </a:t>
            </a:r>
            <a:endParaRPr lang="ru-RU" sz="1600" dirty="0">
              <a:solidFill>
                <a:srgbClr val="B67D47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B67D47"/>
                </a:solidFill>
              </a:rPr>
              <a:t>Ut </a:t>
            </a:r>
            <a:r>
              <a:rPr lang="en-US" sz="1600" dirty="0" err="1">
                <a:solidFill>
                  <a:srgbClr val="B67D47"/>
                </a:solidFill>
              </a:rPr>
              <a:t>enim</a:t>
            </a:r>
            <a:r>
              <a:rPr lang="en-US" sz="1600" dirty="0">
                <a:solidFill>
                  <a:srgbClr val="B67D47"/>
                </a:solidFill>
              </a:rPr>
              <a:t> ad minim </a:t>
            </a:r>
            <a:r>
              <a:rPr lang="en-US" sz="1600" dirty="0" err="1">
                <a:solidFill>
                  <a:srgbClr val="B67D47"/>
                </a:solidFill>
              </a:rPr>
              <a:t>veniam</a:t>
            </a:r>
            <a:r>
              <a:rPr lang="en-US" sz="1600" dirty="0">
                <a:solidFill>
                  <a:srgbClr val="B67D47"/>
                </a:solidFill>
              </a:rPr>
              <a:t>, </a:t>
            </a:r>
            <a:r>
              <a:rPr lang="en-US" sz="1600" dirty="0" err="1">
                <a:solidFill>
                  <a:srgbClr val="B67D47"/>
                </a:solidFill>
              </a:rPr>
              <a:t>quis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nostrud</a:t>
            </a:r>
            <a:r>
              <a:rPr lang="en-US" sz="1600" dirty="0">
                <a:solidFill>
                  <a:srgbClr val="B67D47"/>
                </a:solidFill>
              </a:rPr>
              <a:t> exercitation </a:t>
            </a:r>
            <a:r>
              <a:rPr lang="en-US" sz="1600" dirty="0" err="1">
                <a:solidFill>
                  <a:srgbClr val="B67D47"/>
                </a:solidFill>
              </a:rPr>
              <a:t>ullamco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laboris</a:t>
            </a:r>
            <a:r>
              <a:rPr lang="en-US" sz="1600" dirty="0">
                <a:solidFill>
                  <a:srgbClr val="B67D47"/>
                </a:solidFill>
              </a:rPr>
              <a:t> nisi </a:t>
            </a:r>
            <a:r>
              <a:rPr lang="en-US" sz="1600" dirty="0" err="1">
                <a:solidFill>
                  <a:srgbClr val="B67D47"/>
                </a:solidFill>
              </a:rPr>
              <a:t>ut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aliquip</a:t>
            </a:r>
            <a:r>
              <a:rPr lang="en-US" sz="1600" dirty="0">
                <a:solidFill>
                  <a:srgbClr val="B67D47"/>
                </a:solidFill>
              </a:rPr>
              <a:t> ex </a:t>
            </a:r>
            <a:r>
              <a:rPr lang="en-US" sz="1600" dirty="0" err="1">
                <a:solidFill>
                  <a:srgbClr val="B67D47"/>
                </a:solidFill>
              </a:rPr>
              <a:t>ea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commodo</a:t>
            </a:r>
            <a:r>
              <a:rPr lang="en-US" sz="1600" dirty="0">
                <a:solidFill>
                  <a:srgbClr val="B67D47"/>
                </a:solidFill>
              </a:rPr>
              <a:t> </a:t>
            </a:r>
            <a:r>
              <a:rPr lang="en-US" sz="1600" dirty="0" err="1">
                <a:solidFill>
                  <a:srgbClr val="B67D47"/>
                </a:solidFill>
              </a:rPr>
              <a:t>consequat</a:t>
            </a:r>
            <a:r>
              <a:rPr lang="en-US" sz="1600" dirty="0">
                <a:solidFill>
                  <a:srgbClr val="B67D47"/>
                </a:solidFill>
              </a:rPr>
              <a:t>. </a:t>
            </a:r>
            <a:endParaRPr lang="ru-RU" sz="1600" dirty="0">
              <a:solidFill>
                <a:srgbClr val="B67D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644481"/>
              </p:ext>
            </p:extLst>
          </p:nvPr>
        </p:nvGraphicFramePr>
        <p:xfrm>
          <a:off x="283776" y="2176847"/>
          <a:ext cx="11626868" cy="381708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906717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906717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906717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906717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F8E4727-9AE7-A05C-4D8B-D493D70E63EA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B1D9037A-ACAE-4D47-9B59-98BEF6F06C64}"/>
              </a:ext>
            </a:extLst>
          </p:cNvPr>
          <p:cNvGrpSpPr/>
          <p:nvPr/>
        </p:nvGrpSpPr>
        <p:grpSpPr>
          <a:xfrm>
            <a:off x="674400" y="2297534"/>
            <a:ext cx="2205000" cy="2835000"/>
            <a:chOff x="381000" y="2034000"/>
            <a:chExt cx="2205000" cy="2835000"/>
          </a:xfrm>
        </p:grpSpPr>
        <p:sp>
          <p:nvSpPr>
            <p:cNvPr id="83" name="Прямоугольник: скругленные углы 82">
              <a:extLst>
                <a:ext uri="{FF2B5EF4-FFF2-40B4-BE49-F238E27FC236}">
                  <a16:creationId xmlns:a16="http://schemas.microsoft.com/office/drawing/2014/main" id="{49195377-A76A-46B5-AFA8-A4ED659EC50E}"/>
                </a:ext>
              </a:extLst>
            </p:cNvPr>
            <p:cNvSpPr/>
            <p:nvPr/>
          </p:nvSpPr>
          <p:spPr>
            <a:xfrm>
              <a:off x="381000" y="2034000"/>
              <a:ext cx="2205000" cy="2835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4" name="Овал 83">
              <a:extLst>
                <a:ext uri="{FF2B5EF4-FFF2-40B4-BE49-F238E27FC236}">
                  <a16:creationId xmlns:a16="http://schemas.microsoft.com/office/drawing/2014/main" id="{0059ABC7-E0EB-4A28-BBBF-4A7E658AF8F8}"/>
                </a:ext>
              </a:extLst>
            </p:cNvPr>
            <p:cNvSpPr/>
            <p:nvPr/>
          </p:nvSpPr>
          <p:spPr>
            <a:xfrm>
              <a:off x="1123500" y="3924000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>
              <a:extLst>
                <a:ext uri="{FF2B5EF4-FFF2-40B4-BE49-F238E27FC236}">
                  <a16:creationId xmlns:a16="http://schemas.microsoft.com/office/drawing/2014/main" id="{FE3915C7-D622-4769-80B3-1326EB678E49}"/>
                </a:ext>
              </a:extLst>
            </p:cNvPr>
            <p:cNvSpPr/>
            <p:nvPr/>
          </p:nvSpPr>
          <p:spPr>
            <a:xfrm>
              <a:off x="1371000" y="4577401"/>
              <a:ext cx="228994" cy="290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>
              <a:extLst>
                <a:ext uri="{FF2B5EF4-FFF2-40B4-BE49-F238E27FC236}">
                  <a16:creationId xmlns:a16="http://schemas.microsoft.com/office/drawing/2014/main" id="{32B7BF4A-4446-4545-ADC0-B23843F0B598}"/>
                </a:ext>
              </a:extLst>
            </p:cNvPr>
            <p:cNvSpPr/>
            <p:nvPr/>
          </p:nvSpPr>
          <p:spPr>
            <a:xfrm>
              <a:off x="1549809" y="4618632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>
              <a:extLst>
                <a:ext uri="{FF2B5EF4-FFF2-40B4-BE49-F238E27FC236}">
                  <a16:creationId xmlns:a16="http://schemas.microsoft.com/office/drawing/2014/main" id="{3505EE6E-5991-4632-A44E-F0F4CDC2828D}"/>
                </a:ext>
              </a:extLst>
            </p:cNvPr>
            <p:cNvSpPr/>
            <p:nvPr/>
          </p:nvSpPr>
          <p:spPr>
            <a:xfrm>
              <a:off x="1262267" y="4617700"/>
              <a:ext cx="147600" cy="147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>
              <a:extLst>
                <a:ext uri="{FF2B5EF4-FFF2-40B4-BE49-F238E27FC236}">
                  <a16:creationId xmlns:a16="http://schemas.microsoft.com/office/drawing/2014/main" id="{6D288402-67BF-493A-AE9F-05E807046778}"/>
                </a:ext>
              </a:extLst>
            </p:cNvPr>
            <p:cNvSpPr/>
            <p:nvPr/>
          </p:nvSpPr>
          <p:spPr>
            <a:xfrm>
              <a:off x="1549809" y="4683168"/>
              <a:ext cx="228994" cy="1858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>
              <a:extLst>
                <a:ext uri="{FF2B5EF4-FFF2-40B4-BE49-F238E27FC236}">
                  <a16:creationId xmlns:a16="http://schemas.microsoft.com/office/drawing/2014/main" id="{9B650C0D-45E1-4CD5-BFD7-F041EDF0B9A7}"/>
                </a:ext>
              </a:extLst>
            </p:cNvPr>
            <p:cNvSpPr/>
            <p:nvPr/>
          </p:nvSpPr>
          <p:spPr>
            <a:xfrm>
              <a:off x="1179872" y="4694868"/>
              <a:ext cx="228994" cy="174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>
              <a:extLst>
                <a:ext uri="{FF2B5EF4-FFF2-40B4-BE49-F238E27FC236}">
                  <a16:creationId xmlns:a16="http://schemas.microsoft.com/office/drawing/2014/main" id="{42FBAC34-AE4B-4221-88FF-4D09F8AA43DB}"/>
                </a:ext>
              </a:extLst>
            </p:cNvPr>
            <p:cNvSpPr/>
            <p:nvPr/>
          </p:nvSpPr>
          <p:spPr>
            <a:xfrm>
              <a:off x="1179872" y="3980615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>
              <a:extLst>
                <a:ext uri="{FF2B5EF4-FFF2-40B4-BE49-F238E27FC236}">
                  <a16:creationId xmlns:a16="http://schemas.microsoft.com/office/drawing/2014/main" id="{5A401356-A141-45B8-B14D-81D9E5D2E9ED}"/>
                </a:ext>
              </a:extLst>
            </p:cNvPr>
            <p:cNvSpPr/>
            <p:nvPr/>
          </p:nvSpPr>
          <p:spPr>
            <a:xfrm>
              <a:off x="447064" y="2922393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92" name="Прямоугольник 91">
              <a:extLst>
                <a:ext uri="{FF2B5EF4-FFF2-40B4-BE49-F238E27FC236}">
                  <a16:creationId xmlns:a16="http://schemas.microsoft.com/office/drawing/2014/main" id="{02045C3C-2829-4CFC-B5E5-264643784C6A}"/>
                </a:ext>
              </a:extLst>
            </p:cNvPr>
            <p:cNvSpPr/>
            <p:nvPr/>
          </p:nvSpPr>
          <p:spPr>
            <a:xfrm>
              <a:off x="668901" y="251389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93" name="Прямоугольник 92">
              <a:extLst>
                <a:ext uri="{FF2B5EF4-FFF2-40B4-BE49-F238E27FC236}">
                  <a16:creationId xmlns:a16="http://schemas.microsoft.com/office/drawing/2014/main" id="{7594201A-1CF5-4621-B4AD-FBFD215F7FDF}"/>
                </a:ext>
              </a:extLst>
            </p:cNvPr>
            <p:cNvSpPr/>
            <p:nvPr/>
          </p:nvSpPr>
          <p:spPr>
            <a:xfrm>
              <a:off x="1131592" y="2050433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94" name="Рисунок 93">
              <a:extLst>
                <a:ext uri="{FF2B5EF4-FFF2-40B4-BE49-F238E27FC236}">
                  <a16:creationId xmlns:a16="http://schemas.microsoft.com/office/drawing/2014/main" id="{1C81CEDD-EB83-4179-BB58-7091D8694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66809" y="4060484"/>
              <a:ext cx="432000" cy="432000"/>
            </a:xfrm>
            <a:prstGeom prst="rect">
              <a:avLst/>
            </a:prstGeom>
          </p:spPr>
        </p:pic>
      </p:grp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id="{47C86F41-AD6E-4EEB-8DA1-59EA58A94AC2}"/>
              </a:ext>
            </a:extLst>
          </p:cNvPr>
          <p:cNvGrpSpPr/>
          <p:nvPr/>
        </p:nvGrpSpPr>
        <p:grpSpPr>
          <a:xfrm>
            <a:off x="3553800" y="2313967"/>
            <a:ext cx="2205000" cy="2835000"/>
            <a:chOff x="3487867" y="2050433"/>
            <a:chExt cx="2205000" cy="2835000"/>
          </a:xfrm>
        </p:grpSpPr>
        <p:sp>
          <p:nvSpPr>
            <p:cNvPr id="96" name="Прямоугольник: скругленные углы 95">
              <a:extLst>
                <a:ext uri="{FF2B5EF4-FFF2-40B4-BE49-F238E27FC236}">
                  <a16:creationId xmlns:a16="http://schemas.microsoft.com/office/drawing/2014/main" id="{235E344A-9AF0-4022-A749-98BDEC093418}"/>
                </a:ext>
              </a:extLst>
            </p:cNvPr>
            <p:cNvSpPr/>
            <p:nvPr/>
          </p:nvSpPr>
          <p:spPr>
            <a:xfrm>
              <a:off x="3487867" y="2050433"/>
              <a:ext cx="2205000" cy="28350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7" name="Овал 96">
              <a:extLst>
                <a:ext uri="{FF2B5EF4-FFF2-40B4-BE49-F238E27FC236}">
                  <a16:creationId xmlns:a16="http://schemas.microsoft.com/office/drawing/2014/main" id="{6F5E0AEA-5249-49C9-92E2-11AA11537DA7}"/>
                </a:ext>
              </a:extLst>
            </p:cNvPr>
            <p:cNvSpPr/>
            <p:nvPr/>
          </p:nvSpPr>
          <p:spPr>
            <a:xfrm>
              <a:off x="4230367" y="3940433"/>
              <a:ext cx="720000" cy="72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id="{99027EDD-BB38-4C57-96B1-4AAB3D566C48}"/>
                </a:ext>
              </a:extLst>
            </p:cNvPr>
            <p:cNvSpPr/>
            <p:nvPr/>
          </p:nvSpPr>
          <p:spPr>
            <a:xfrm>
              <a:off x="4477867" y="4593833"/>
              <a:ext cx="228994" cy="2908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>
              <a:extLst>
                <a:ext uri="{FF2B5EF4-FFF2-40B4-BE49-F238E27FC236}">
                  <a16:creationId xmlns:a16="http://schemas.microsoft.com/office/drawing/2014/main" id="{AF175D45-B416-4AEC-9C32-B19D684174B9}"/>
                </a:ext>
              </a:extLst>
            </p:cNvPr>
            <p:cNvSpPr/>
            <p:nvPr/>
          </p:nvSpPr>
          <p:spPr>
            <a:xfrm>
              <a:off x="4664348" y="4634132"/>
              <a:ext cx="147601" cy="14760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>
              <a:extLst>
                <a:ext uri="{FF2B5EF4-FFF2-40B4-BE49-F238E27FC236}">
                  <a16:creationId xmlns:a16="http://schemas.microsoft.com/office/drawing/2014/main" id="{BDAE9A44-C2C1-4B67-9CB6-D054A90D5FAC}"/>
                </a:ext>
              </a:extLst>
            </p:cNvPr>
            <p:cNvSpPr/>
            <p:nvPr/>
          </p:nvSpPr>
          <p:spPr>
            <a:xfrm>
              <a:off x="4372779" y="4634132"/>
              <a:ext cx="147600" cy="147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id="{0EA7244A-CFBF-493B-9D61-E1CA58BEBF09}"/>
                </a:ext>
              </a:extLst>
            </p:cNvPr>
            <p:cNvSpPr/>
            <p:nvPr/>
          </p:nvSpPr>
          <p:spPr>
            <a:xfrm>
              <a:off x="4664438" y="4707932"/>
              <a:ext cx="228994" cy="1775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id="{EAE7CA27-6C0E-418D-B7D4-4323693DC582}"/>
                </a:ext>
              </a:extLst>
            </p:cNvPr>
            <p:cNvSpPr/>
            <p:nvPr/>
          </p:nvSpPr>
          <p:spPr>
            <a:xfrm>
              <a:off x="4291385" y="4717048"/>
              <a:ext cx="228994" cy="16838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>
              <a:extLst>
                <a:ext uri="{FF2B5EF4-FFF2-40B4-BE49-F238E27FC236}">
                  <a16:creationId xmlns:a16="http://schemas.microsoft.com/office/drawing/2014/main" id="{0E433393-7885-438D-B7C6-AF42E96497B6}"/>
                </a:ext>
              </a:extLst>
            </p:cNvPr>
            <p:cNvSpPr/>
            <p:nvPr/>
          </p:nvSpPr>
          <p:spPr>
            <a:xfrm>
              <a:off x="4286739" y="3997048"/>
              <a:ext cx="606770" cy="60677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рямоугольник 103">
              <a:extLst>
                <a:ext uri="{FF2B5EF4-FFF2-40B4-BE49-F238E27FC236}">
                  <a16:creationId xmlns:a16="http://schemas.microsoft.com/office/drawing/2014/main" id="{D45F613A-E31C-44BA-A8A0-B37C5E52CE42}"/>
                </a:ext>
              </a:extLst>
            </p:cNvPr>
            <p:cNvSpPr/>
            <p:nvPr/>
          </p:nvSpPr>
          <p:spPr>
            <a:xfrm>
              <a:off x="3553931" y="293882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400" dirty="0" err="1">
                  <a:solidFill>
                    <a:schemeClr val="bg1"/>
                  </a:solidFill>
                </a:rPr>
                <a:t>amet</a:t>
              </a:r>
              <a:r>
                <a:rPr lang="en-US" sz="1400" dirty="0">
                  <a:solidFill>
                    <a:schemeClr val="bg1"/>
                  </a:solidFill>
                </a:rPr>
                <a:t>, </a:t>
              </a:r>
              <a:r>
                <a:rPr lang="en-US" sz="1400" dirty="0" err="1">
                  <a:solidFill>
                    <a:schemeClr val="bg1"/>
                  </a:solidFill>
                </a:rPr>
                <a:t>consectetuer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adipiscing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elit</a:t>
              </a:r>
              <a:r>
                <a:rPr lang="en-US" sz="1400" dirty="0">
                  <a:solidFill>
                    <a:schemeClr val="bg1"/>
                  </a:solidFill>
                </a:rPr>
                <a:t>, sed diam </a:t>
              </a:r>
              <a:r>
                <a:rPr lang="en-US" sz="1400" dirty="0" err="1">
                  <a:solidFill>
                    <a:schemeClr val="bg1"/>
                  </a:solidFill>
                </a:rPr>
                <a:t>nonummy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</a:rPr>
                <a:t>nibh</a:t>
              </a:r>
              <a:r>
                <a:rPr lang="en-US" sz="1400" dirty="0">
                  <a:solidFill>
                    <a:schemeClr val="bg1"/>
                  </a:solidFill>
                </a:rPr>
                <a:t>.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id="{B81B469D-A3B2-4888-9F00-FC724139DD4E}"/>
                </a:ext>
              </a:extLst>
            </p:cNvPr>
            <p:cNvSpPr/>
            <p:nvPr/>
          </p:nvSpPr>
          <p:spPr>
            <a:xfrm>
              <a:off x="3775768" y="2530326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TITLE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Прямоугольник 105">
              <a:extLst>
                <a:ext uri="{FF2B5EF4-FFF2-40B4-BE49-F238E27FC236}">
                  <a16:creationId xmlns:a16="http://schemas.microsoft.com/office/drawing/2014/main" id="{446DCC62-CCBC-4547-80C6-913740392330}"/>
                </a:ext>
              </a:extLst>
            </p:cNvPr>
            <p:cNvSpPr/>
            <p:nvPr/>
          </p:nvSpPr>
          <p:spPr>
            <a:xfrm>
              <a:off x="4238459" y="2066866"/>
              <a:ext cx="7033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  <p:pic>
          <p:nvPicPr>
            <p:cNvPr id="107" name="Рисунок 106">
              <a:extLst>
                <a:ext uri="{FF2B5EF4-FFF2-40B4-BE49-F238E27FC236}">
                  <a16:creationId xmlns:a16="http://schemas.microsoft.com/office/drawing/2014/main" id="{DEB94ADC-36DC-4B18-B74C-5396DFDA4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405882" y="4080832"/>
              <a:ext cx="432000" cy="432000"/>
            </a:xfrm>
            <a:prstGeom prst="rect">
              <a:avLst/>
            </a:prstGeom>
          </p:spPr>
        </p:pic>
      </p:grpSp>
      <p:grpSp>
        <p:nvGrpSpPr>
          <p:cNvPr id="108" name="Группа 107">
            <a:extLst>
              <a:ext uri="{FF2B5EF4-FFF2-40B4-BE49-F238E27FC236}">
                <a16:creationId xmlns:a16="http://schemas.microsoft.com/office/drawing/2014/main" id="{ED6DFDC4-58D3-4F4A-8866-BE40E7D5A294}"/>
              </a:ext>
            </a:extLst>
          </p:cNvPr>
          <p:cNvGrpSpPr/>
          <p:nvPr/>
        </p:nvGrpSpPr>
        <p:grpSpPr>
          <a:xfrm>
            <a:off x="6433200" y="2309167"/>
            <a:ext cx="2205000" cy="2835000"/>
            <a:chOff x="6996000" y="2027033"/>
            <a:chExt cx="2205000" cy="2835000"/>
          </a:xfrm>
        </p:grpSpPr>
        <p:grpSp>
          <p:nvGrpSpPr>
            <p:cNvPr id="109" name="Группа 108">
              <a:extLst>
                <a:ext uri="{FF2B5EF4-FFF2-40B4-BE49-F238E27FC236}">
                  <a16:creationId xmlns:a16="http://schemas.microsoft.com/office/drawing/2014/main" id="{D84F79CE-02A7-4FD5-9622-295AE158245D}"/>
                </a:ext>
              </a:extLst>
            </p:cNvPr>
            <p:cNvGrpSpPr/>
            <p:nvPr/>
          </p:nvGrpSpPr>
          <p:grpSpPr>
            <a:xfrm>
              <a:off x="6996000" y="2027033"/>
              <a:ext cx="2205000" cy="2835000"/>
              <a:chOff x="3487867" y="2050433"/>
              <a:chExt cx="2205000" cy="2835000"/>
            </a:xfrm>
          </p:grpSpPr>
          <p:sp>
            <p:nvSpPr>
              <p:cNvPr id="111" name="Прямоугольник: скругленные углы 110">
                <a:extLst>
                  <a:ext uri="{FF2B5EF4-FFF2-40B4-BE49-F238E27FC236}">
                    <a16:creationId xmlns:a16="http://schemas.microsoft.com/office/drawing/2014/main" id="{D23BE25B-3C96-4583-B1E2-C92B8E4DA292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12" name="Овал 111">
                <a:extLst>
                  <a:ext uri="{FF2B5EF4-FFF2-40B4-BE49-F238E27FC236}">
                    <a16:creationId xmlns:a16="http://schemas.microsoft.com/office/drawing/2014/main" id="{28E8E5BC-5444-4B62-B0AB-8876DE32D1FD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12">
                <a:extLst>
                  <a:ext uri="{FF2B5EF4-FFF2-40B4-BE49-F238E27FC236}">
                    <a16:creationId xmlns:a16="http://schemas.microsoft.com/office/drawing/2014/main" id="{AA4B6575-5BED-41FA-975C-921C8A357273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09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Овал 113">
                <a:extLst>
                  <a:ext uri="{FF2B5EF4-FFF2-40B4-BE49-F238E27FC236}">
                    <a16:creationId xmlns:a16="http://schemas.microsoft.com/office/drawing/2014/main" id="{199DA529-432A-4537-955B-8724DB351BBF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Овал 114">
                <a:extLst>
                  <a:ext uri="{FF2B5EF4-FFF2-40B4-BE49-F238E27FC236}">
                    <a16:creationId xmlns:a16="http://schemas.microsoft.com/office/drawing/2014/main" id="{712681DC-A305-4F75-9F6F-1E1870006E96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Прямоугольник 115">
                <a:extLst>
                  <a:ext uri="{FF2B5EF4-FFF2-40B4-BE49-F238E27FC236}">
                    <a16:creationId xmlns:a16="http://schemas.microsoft.com/office/drawing/2014/main" id="{EDC73C26-D197-4F31-A5BC-F3BB95F76D4A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Прямоугольник 116">
                <a:extLst>
                  <a:ext uri="{FF2B5EF4-FFF2-40B4-BE49-F238E27FC236}">
                    <a16:creationId xmlns:a16="http://schemas.microsoft.com/office/drawing/2014/main" id="{47C80D2C-F68E-4707-8CFA-71552A844350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Овал 117">
                <a:extLst>
                  <a:ext uri="{FF2B5EF4-FFF2-40B4-BE49-F238E27FC236}">
                    <a16:creationId xmlns:a16="http://schemas.microsoft.com/office/drawing/2014/main" id="{69BB52BE-56CE-4668-8DEF-635054571D89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Прямоугольник 118">
                <a:extLst>
                  <a:ext uri="{FF2B5EF4-FFF2-40B4-BE49-F238E27FC236}">
                    <a16:creationId xmlns:a16="http://schemas.microsoft.com/office/drawing/2014/main" id="{0C9F4F6D-480F-4511-8DFE-1101ACBEC5F8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0" name="Прямоугольник 119">
                <a:extLst>
                  <a:ext uri="{FF2B5EF4-FFF2-40B4-BE49-F238E27FC236}">
                    <a16:creationId xmlns:a16="http://schemas.microsoft.com/office/drawing/2014/main" id="{0F2897CE-BE55-4942-BA28-96B65F28920C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1" name="Прямоугольник 120">
                <a:extLst>
                  <a:ext uri="{FF2B5EF4-FFF2-40B4-BE49-F238E27FC236}">
                    <a16:creationId xmlns:a16="http://schemas.microsoft.com/office/drawing/2014/main" id="{1D3BDBC2-DC02-44A2-A26A-DCC39F5BB43E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10" name="Рисунок 109">
              <a:extLst>
                <a:ext uri="{FF2B5EF4-FFF2-40B4-BE49-F238E27FC236}">
                  <a16:creationId xmlns:a16="http://schemas.microsoft.com/office/drawing/2014/main" id="{F176F00E-4704-4424-80A1-F145925A6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889523" y="4068000"/>
              <a:ext cx="432000" cy="432000"/>
            </a:xfrm>
            <a:prstGeom prst="rect">
              <a:avLst/>
            </a:prstGeom>
          </p:spPr>
        </p:pic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DBFC5BA8-528E-4A1A-A706-18B2693C2E59}"/>
              </a:ext>
            </a:extLst>
          </p:cNvPr>
          <p:cNvGrpSpPr/>
          <p:nvPr/>
        </p:nvGrpSpPr>
        <p:grpSpPr>
          <a:xfrm>
            <a:off x="9312600" y="2325600"/>
            <a:ext cx="2205000" cy="2835000"/>
            <a:chOff x="10196378" y="1999800"/>
            <a:chExt cx="2205000" cy="2835000"/>
          </a:xfrm>
        </p:grpSpPr>
        <p:grpSp>
          <p:nvGrpSpPr>
            <p:cNvPr id="123" name="Группа 122">
              <a:extLst>
                <a:ext uri="{FF2B5EF4-FFF2-40B4-BE49-F238E27FC236}">
                  <a16:creationId xmlns:a16="http://schemas.microsoft.com/office/drawing/2014/main" id="{BBF3F8C2-B105-4DBF-99AB-BDABA7EBAAF7}"/>
                </a:ext>
              </a:extLst>
            </p:cNvPr>
            <p:cNvGrpSpPr/>
            <p:nvPr/>
          </p:nvGrpSpPr>
          <p:grpSpPr>
            <a:xfrm>
              <a:off x="10196378" y="1999800"/>
              <a:ext cx="2205000" cy="2835000"/>
              <a:chOff x="3487867" y="2050433"/>
              <a:chExt cx="2205000" cy="2835000"/>
            </a:xfrm>
          </p:grpSpPr>
          <p:sp>
            <p:nvSpPr>
              <p:cNvPr id="125" name="Прямоугольник: скругленные углы 124">
                <a:extLst>
                  <a:ext uri="{FF2B5EF4-FFF2-40B4-BE49-F238E27FC236}">
                    <a16:creationId xmlns:a16="http://schemas.microsoft.com/office/drawing/2014/main" id="{957B888A-64F9-4B10-B6B7-CFC409F88F71}"/>
                  </a:ext>
                </a:extLst>
              </p:cNvPr>
              <p:cNvSpPr/>
              <p:nvPr/>
            </p:nvSpPr>
            <p:spPr>
              <a:xfrm>
                <a:off x="3487867" y="2050433"/>
                <a:ext cx="2205000" cy="2835000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6" name="Овал 125">
                <a:extLst>
                  <a:ext uri="{FF2B5EF4-FFF2-40B4-BE49-F238E27FC236}">
                    <a16:creationId xmlns:a16="http://schemas.microsoft.com/office/drawing/2014/main" id="{BD4405D2-EC3C-46B9-99C9-885FDD0E5910}"/>
                  </a:ext>
                </a:extLst>
              </p:cNvPr>
              <p:cNvSpPr/>
              <p:nvPr/>
            </p:nvSpPr>
            <p:spPr>
              <a:xfrm>
                <a:off x="4230367" y="3940433"/>
                <a:ext cx="720000" cy="72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Прямоугольник 126">
                <a:extLst>
                  <a:ext uri="{FF2B5EF4-FFF2-40B4-BE49-F238E27FC236}">
                    <a16:creationId xmlns:a16="http://schemas.microsoft.com/office/drawing/2014/main" id="{C356A5F9-216B-4074-9FB1-EB08F8E17A54}"/>
                  </a:ext>
                </a:extLst>
              </p:cNvPr>
              <p:cNvSpPr/>
              <p:nvPr/>
            </p:nvSpPr>
            <p:spPr>
              <a:xfrm>
                <a:off x="4477867" y="4593833"/>
                <a:ext cx="228994" cy="29117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" name="Овал 127">
                <a:extLst>
                  <a:ext uri="{FF2B5EF4-FFF2-40B4-BE49-F238E27FC236}">
                    <a16:creationId xmlns:a16="http://schemas.microsoft.com/office/drawing/2014/main" id="{F0C79AFF-8859-4C88-8226-F5CA9055ADBC}"/>
                  </a:ext>
                </a:extLst>
              </p:cNvPr>
              <p:cNvSpPr/>
              <p:nvPr/>
            </p:nvSpPr>
            <p:spPr>
              <a:xfrm>
                <a:off x="4664348" y="4634132"/>
                <a:ext cx="147601" cy="14760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" name="Овал 128">
                <a:extLst>
                  <a:ext uri="{FF2B5EF4-FFF2-40B4-BE49-F238E27FC236}">
                    <a16:creationId xmlns:a16="http://schemas.microsoft.com/office/drawing/2014/main" id="{E409E7E5-20C8-4603-A0C8-DBBD05102B08}"/>
                  </a:ext>
                </a:extLst>
              </p:cNvPr>
              <p:cNvSpPr/>
              <p:nvPr/>
            </p:nvSpPr>
            <p:spPr>
              <a:xfrm>
                <a:off x="4372779" y="4634132"/>
                <a:ext cx="147600" cy="1476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Прямоугольник 129">
                <a:extLst>
                  <a:ext uri="{FF2B5EF4-FFF2-40B4-BE49-F238E27FC236}">
                    <a16:creationId xmlns:a16="http://schemas.microsoft.com/office/drawing/2014/main" id="{04753FEB-A4C1-405D-87DD-2098C6C71467}"/>
                  </a:ext>
                </a:extLst>
              </p:cNvPr>
              <p:cNvSpPr/>
              <p:nvPr/>
            </p:nvSpPr>
            <p:spPr>
              <a:xfrm>
                <a:off x="4664438" y="4707932"/>
                <a:ext cx="228994" cy="17750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Прямоугольник 130">
                <a:extLst>
                  <a:ext uri="{FF2B5EF4-FFF2-40B4-BE49-F238E27FC236}">
                    <a16:creationId xmlns:a16="http://schemas.microsoft.com/office/drawing/2014/main" id="{A5D48496-A37D-4AFE-88D6-B7865F467616}"/>
                  </a:ext>
                </a:extLst>
              </p:cNvPr>
              <p:cNvSpPr/>
              <p:nvPr/>
            </p:nvSpPr>
            <p:spPr>
              <a:xfrm>
                <a:off x="4291385" y="4717048"/>
                <a:ext cx="228994" cy="16838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Овал 131">
                <a:extLst>
                  <a:ext uri="{FF2B5EF4-FFF2-40B4-BE49-F238E27FC236}">
                    <a16:creationId xmlns:a16="http://schemas.microsoft.com/office/drawing/2014/main" id="{594B14D0-A5C7-4354-B90E-74CFCA7DF8A8}"/>
                  </a:ext>
                </a:extLst>
              </p:cNvPr>
              <p:cNvSpPr/>
              <p:nvPr/>
            </p:nvSpPr>
            <p:spPr>
              <a:xfrm>
                <a:off x="4286739" y="3997048"/>
                <a:ext cx="606770" cy="60677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рямоугольник 132">
                <a:extLst>
                  <a:ext uri="{FF2B5EF4-FFF2-40B4-BE49-F238E27FC236}">
                    <a16:creationId xmlns:a16="http://schemas.microsoft.com/office/drawing/2014/main" id="{B1C7E5C8-F91F-4D00-BACE-121E62769A4B}"/>
                  </a:ext>
                </a:extLst>
              </p:cNvPr>
              <p:cNvSpPr/>
              <p:nvPr/>
            </p:nvSpPr>
            <p:spPr>
              <a:xfrm>
                <a:off x="3553931" y="2938826"/>
                <a:ext cx="2072382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consectetuer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adipiscing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400" dirty="0">
                    <a:solidFill>
                      <a:schemeClr val="bg1"/>
                    </a:solidFill>
                  </a:rPr>
                  <a:t>, sed diam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nonummy</a:t>
                </a:r>
                <a:r>
                  <a:rPr lang="en-US" sz="1400" dirty="0">
                    <a:solidFill>
                      <a:schemeClr val="bg1"/>
                    </a:solidFill>
                  </a:rPr>
                  <a:t> </a:t>
                </a:r>
                <a:r>
                  <a:rPr lang="en-US" sz="1400" dirty="0" err="1">
                    <a:solidFill>
                      <a:schemeClr val="bg1"/>
                    </a:solidFill>
                  </a:rPr>
                  <a:t>nibh</a:t>
                </a:r>
                <a:r>
                  <a:rPr lang="en-US" sz="1400" dirty="0">
                    <a:solidFill>
                      <a:schemeClr val="bg1"/>
                    </a:solidFill>
                  </a:rPr>
                  <a:t>.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Прямоугольник 133">
                <a:extLst>
                  <a:ext uri="{FF2B5EF4-FFF2-40B4-BE49-F238E27FC236}">
                    <a16:creationId xmlns:a16="http://schemas.microsoft.com/office/drawing/2014/main" id="{D2EA2D85-B732-40A1-A7AD-339818F26BDD}"/>
                  </a:ext>
                </a:extLst>
              </p:cNvPr>
              <p:cNvSpPr/>
              <p:nvPr/>
            </p:nvSpPr>
            <p:spPr>
              <a:xfrm>
                <a:off x="3775768" y="2530326"/>
                <a:ext cx="1628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</a:rPr>
                  <a:t>TITLE</a:t>
                </a:r>
                <a:endParaRPr lang="ru-RU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5" name="Прямоугольник 134">
                <a:extLst>
                  <a:ext uri="{FF2B5EF4-FFF2-40B4-BE49-F238E27FC236}">
                    <a16:creationId xmlns:a16="http://schemas.microsoft.com/office/drawing/2014/main" id="{0799446A-BFBD-4DC7-9053-EFD91C4B0453}"/>
                  </a:ext>
                </a:extLst>
              </p:cNvPr>
              <p:cNvSpPr/>
              <p:nvPr/>
            </p:nvSpPr>
            <p:spPr>
              <a:xfrm>
                <a:off x="4238459" y="2066866"/>
                <a:ext cx="7033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03</a:t>
                </a:r>
                <a:endParaRPr lang="ru-RU" sz="2400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24" name="Рисунок 123">
              <a:extLst>
                <a:ext uri="{FF2B5EF4-FFF2-40B4-BE49-F238E27FC236}">
                  <a16:creationId xmlns:a16="http://schemas.microsoft.com/office/drawing/2014/main" id="{773B6ED9-40EF-43BE-B173-FAA92E460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11091667" y="4033800"/>
              <a:ext cx="432000" cy="432000"/>
            </a:xfrm>
            <a:prstGeom prst="rect">
              <a:avLst/>
            </a:prstGeom>
          </p:spPr>
        </p:pic>
      </p:grp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734B9DD-915F-702F-1810-055AE9F826DF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10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7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6AD19D-9CB2-426F-9EA1-C5AF1C64A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A789911-2AA0-1412-3B46-F104360DDDAE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674A7CB-95EB-20C9-6149-AA95465689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641816"/>
              </p:ext>
            </p:extLst>
          </p:nvPr>
        </p:nvGraphicFramePr>
        <p:xfrm>
          <a:off x="284163" y="1824038"/>
          <a:ext cx="1162685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7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1529443" y="2586786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rgbClr val="B67D47"/>
                </a:solidFill>
              </a:rPr>
              <a:t>987 654 321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CC9DA089-8DFA-15F1-5F9D-769D7E48EEB9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153E79-521C-8A0A-9C78-E42BFA7BB032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1626775" y="2355024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2693575" y="2013722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2703101" y="199905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B67D47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4652962" y="2355024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4652961" y="279317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5719762" y="2013722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5729287" y="202439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B67D47"/>
                </a:solidFill>
              </a:rPr>
              <a:t>2</a:t>
            </a:r>
            <a:endParaRPr lang="ru-RU" sz="4000" b="1" dirty="0">
              <a:solidFill>
                <a:srgbClr val="B67D47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7679150" y="2358468"/>
            <a:ext cx="2886075" cy="318055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7679149" y="2796617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8745950" y="2017166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8755475" y="203465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B67D47"/>
                </a:solidFill>
              </a:rPr>
              <a:t>3</a:t>
            </a:r>
            <a:endParaRPr lang="ru-RU" sz="4000" b="1" dirty="0">
              <a:solidFill>
                <a:srgbClr val="B67D47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1652171" y="2793173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3D75537-BE83-2591-1335-81C19081442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Объект 5" descr="Молоток судьи контур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274612" y="1812430"/>
            <a:ext cx="3942586" cy="3942586"/>
          </a:xfrm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7206737" y="1812430"/>
            <a:ext cx="37106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Lorem ipsum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, sed do </a:t>
            </a:r>
            <a:r>
              <a:rPr lang="en-US" sz="2000" dirty="0" err="1"/>
              <a:t>eiusmod</a:t>
            </a:r>
            <a:r>
              <a:rPr lang="en-US" sz="2000" dirty="0"/>
              <a:t> </a:t>
            </a:r>
            <a:r>
              <a:rPr lang="en-US" sz="2000" dirty="0" err="1"/>
              <a:t>tempor</a:t>
            </a:r>
            <a:r>
              <a:rPr lang="en-US" sz="2000" dirty="0"/>
              <a:t> </a:t>
            </a:r>
            <a:r>
              <a:rPr lang="en-US" sz="2000" dirty="0" err="1"/>
              <a:t>incididunt</a:t>
            </a:r>
            <a:r>
              <a:rPr lang="en-US" sz="2000" dirty="0"/>
              <a:t> </a:t>
            </a:r>
            <a:r>
              <a:rPr lang="en-US" sz="2000" dirty="0" err="1"/>
              <a:t>ut</a:t>
            </a:r>
            <a:r>
              <a:rPr lang="en-US" sz="2000" dirty="0"/>
              <a:t> labore et dolore magna </a:t>
            </a:r>
            <a:r>
              <a:rPr lang="en-US" sz="2000" dirty="0" err="1"/>
              <a:t>aliqua</a:t>
            </a:r>
            <a:r>
              <a:rPr lang="en-US" sz="2000" dirty="0"/>
              <a:t>. </a:t>
            </a:r>
          </a:p>
          <a:p>
            <a:r>
              <a:rPr lang="en-US" sz="2000" dirty="0"/>
              <a:t>Ut </a:t>
            </a:r>
            <a:r>
              <a:rPr lang="en-US" sz="2000" dirty="0" err="1"/>
              <a:t>enim</a:t>
            </a:r>
            <a:r>
              <a:rPr lang="en-US" sz="2000" dirty="0"/>
              <a:t> ad minim </a:t>
            </a:r>
            <a:r>
              <a:rPr lang="en-US" sz="2000" dirty="0" err="1"/>
              <a:t>veniam</a:t>
            </a:r>
            <a:r>
              <a:rPr lang="en-US" sz="2000" dirty="0"/>
              <a:t>,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nostrud</a:t>
            </a:r>
            <a:r>
              <a:rPr lang="en-US" sz="2000" dirty="0"/>
              <a:t> exercitation </a:t>
            </a:r>
            <a:r>
              <a:rPr lang="en-US" sz="2000" dirty="0" err="1"/>
              <a:t>ullamco</a:t>
            </a:r>
            <a:r>
              <a:rPr lang="en-US" sz="2000" dirty="0"/>
              <a:t> </a:t>
            </a:r>
            <a:r>
              <a:rPr lang="en-US" sz="2000" dirty="0" err="1"/>
              <a:t>laboris</a:t>
            </a:r>
            <a:r>
              <a:rPr lang="en-US" sz="2000" dirty="0"/>
              <a:t> nisi </a:t>
            </a:r>
            <a:r>
              <a:rPr lang="en-US" sz="2000" dirty="0" err="1"/>
              <a:t>ut</a:t>
            </a:r>
            <a:r>
              <a:rPr lang="en-US" sz="2000" dirty="0"/>
              <a:t> </a:t>
            </a:r>
            <a:r>
              <a:rPr lang="en-US" sz="2000" dirty="0" err="1"/>
              <a:t>aliquip</a:t>
            </a:r>
            <a:r>
              <a:rPr lang="en-US" sz="2000" dirty="0"/>
              <a:t> ex </a:t>
            </a:r>
            <a:r>
              <a:rPr lang="en-US" sz="2000" dirty="0" err="1"/>
              <a:t>ea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consequat</a:t>
            </a:r>
            <a:r>
              <a:rPr lang="en-US" sz="2000" dirty="0"/>
              <a:t>. </a:t>
            </a:r>
          </a:p>
          <a:p>
            <a:r>
              <a:rPr lang="en-US" sz="2000" dirty="0"/>
              <a:t>Duis </a:t>
            </a:r>
            <a:r>
              <a:rPr lang="en-US" sz="2000" dirty="0" err="1"/>
              <a:t>aute</a:t>
            </a:r>
            <a:r>
              <a:rPr lang="en-US" sz="2000" dirty="0"/>
              <a:t> </a:t>
            </a:r>
            <a:r>
              <a:rPr lang="en-US" sz="2000" dirty="0" err="1"/>
              <a:t>irure</a:t>
            </a:r>
            <a:r>
              <a:rPr lang="en-US" sz="2000" dirty="0"/>
              <a:t> dolor in </a:t>
            </a:r>
            <a:r>
              <a:rPr lang="en-US" sz="2000" dirty="0" err="1"/>
              <a:t>reprehenderit</a:t>
            </a:r>
            <a:r>
              <a:rPr lang="en-US" sz="2000" dirty="0"/>
              <a:t> in </a:t>
            </a:r>
            <a:r>
              <a:rPr lang="en-US" sz="2000" dirty="0" err="1"/>
              <a:t>voluptate</a:t>
            </a:r>
            <a:r>
              <a:rPr lang="en-US" sz="2000" dirty="0"/>
              <a:t> </a:t>
            </a:r>
            <a:r>
              <a:rPr lang="en-US" sz="2000" dirty="0" err="1"/>
              <a:t>velit</a:t>
            </a:r>
            <a:r>
              <a:rPr lang="en-US" sz="2000" dirty="0"/>
              <a:t> </a:t>
            </a:r>
            <a:r>
              <a:rPr lang="en-US" sz="2000" dirty="0" err="1"/>
              <a:t>esse</a:t>
            </a:r>
            <a:r>
              <a:rPr lang="en-US" sz="2000" dirty="0"/>
              <a:t> </a:t>
            </a:r>
            <a:r>
              <a:rPr lang="en-US" sz="2000" dirty="0" err="1"/>
              <a:t>cillum</a:t>
            </a:r>
            <a:r>
              <a:rPr lang="en-US" sz="2000" dirty="0"/>
              <a:t> dolore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fugiat</a:t>
            </a:r>
            <a:r>
              <a:rPr lang="en-US" sz="2000" dirty="0"/>
              <a:t> </a:t>
            </a:r>
            <a:r>
              <a:rPr lang="en-US" sz="2000" dirty="0" err="1"/>
              <a:t>nulla</a:t>
            </a:r>
            <a:r>
              <a:rPr lang="en-US" sz="2000" dirty="0"/>
              <a:t> </a:t>
            </a:r>
            <a:r>
              <a:rPr lang="en-US" sz="2000" dirty="0" err="1"/>
              <a:t>pariatur</a:t>
            </a:r>
            <a:r>
              <a:rPr lang="en-US" sz="2000" dirty="0"/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8092ECF-A705-36DF-6938-988E6F166DA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800" dirty="0"/>
              <a:t>Icons made by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800" dirty="0"/>
              <a:t> from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fabrikasimf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on 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608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Аuction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15</cp:revision>
  <dcterms:created xsi:type="dcterms:W3CDTF">2021-08-22T09:33:20Z</dcterms:created>
  <dcterms:modified xsi:type="dcterms:W3CDTF">2023-07-28T08:52:51Z</dcterms:modified>
</cp:coreProperties>
</file>