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0" r:id="rId5"/>
    <p:sldId id="258" r:id="rId6"/>
    <p:sldId id="266" r:id="rId7"/>
    <p:sldId id="259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82" d="100"/>
          <a:sy n="82" d="100"/>
        </p:scale>
        <p:origin x="11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31-447D-9FA0-CA863234BF8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31-447D-9FA0-CA863234BF8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31-447D-9FA0-CA863234BF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49817759"/>
        <c:axId val="1049815839"/>
      </c:barChart>
      <c:catAx>
        <c:axId val="1049817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49815839"/>
        <c:crosses val="autoZero"/>
        <c:auto val="1"/>
        <c:lblAlgn val="ctr"/>
        <c:lblOffset val="100"/>
        <c:noMultiLvlLbl val="0"/>
      </c:catAx>
      <c:valAx>
        <c:axId val="10498158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49817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06048A2-ACB4-43C7-BEDE-41D0BFD2F541}"/>
              </a:ext>
            </a:extLst>
          </p:cNvPr>
          <p:cNvSpPr/>
          <p:nvPr userDrawn="1"/>
        </p:nvSpPr>
        <p:spPr>
          <a:xfrm>
            <a:off x="0" y="5004000"/>
            <a:ext cx="12192000" cy="1854000"/>
          </a:xfrm>
          <a:prstGeom prst="rect">
            <a:avLst/>
          </a:prstGeom>
          <a:solidFill>
            <a:schemeClr val="bg2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ADE305-4DEC-4704-971E-64D94B7848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005050"/>
            <a:ext cx="9144000" cy="15390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5486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9014D5-2E57-4325-9FA7-CD5FA5994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3CF416A-5A1D-4292-A1B1-DFB52D3E9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F00938-2478-4E97-AC14-17CA0191C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57F779E-5C09-41D7-A373-DD289C7263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3001D61-01DE-4D22-A602-FBB42B931D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924495E-F4FB-468D-B7EF-D81FFA94D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B465-C3D4-4C89-917E-890229958089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B1197FF-A7A1-4DDB-9D3C-0B8A9AD56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2BBC040-FA33-401F-89B1-501C72AE3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632F-AE55-4621-862D-86D9DCE7D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742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568540-C7A1-4B2F-9F4C-6EA2B1639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907872F-FBCE-40AD-96C0-2565EAAFE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B465-C3D4-4C89-917E-890229958089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49205B5-AB20-40F6-B5FE-DA05AFC78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CCD461A-DC68-45A4-865B-7884FA726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632F-AE55-4621-862D-86D9DCE7D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12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9CE2CED-7020-45A3-AF75-E1D7B5007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B465-C3D4-4C89-917E-890229958089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070698F-18A3-434B-8ED8-98C5B5D2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E014228-DAB4-47F3-ACED-AA19046CF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632F-AE55-4621-862D-86D9DCE7D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88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82CB72-ABA4-40A7-8487-496FFD932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FB4F80-91E3-4D89-B9D1-AAFF26345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7B457CB-9C9E-452F-9E46-4C0639E89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97095FE-770E-44FA-A422-2741E112E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B465-C3D4-4C89-917E-890229958089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B131D59-BF95-4C22-8FCB-0F195BBEB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9064C4-8C01-47CB-A0AE-96CF69AA9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632F-AE55-4621-862D-86D9DCE7D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841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9ADE0A-1F5C-4B7F-AF3E-9E09190EF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C341A9D-B5FE-4012-B0F9-BD6205217B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BF73AA6-6378-48EE-93B3-02632C863B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6E9E7ED-9A52-42FD-B431-208B8704C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B465-C3D4-4C89-917E-890229958089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969C7F-3C39-4447-B58D-3FE9DB367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E36944F-7799-4AC1-8837-AFAE64492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632F-AE55-4621-862D-86D9DCE7D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05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CBAD01-F56C-4367-99A9-153DBE5D8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F33B80B-E0A4-4356-AE73-B0E131FAE9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BEC13C-8FE4-48F9-8176-AC767AEC7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B465-C3D4-4C89-917E-890229958089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350681-7FF6-4E35-8A62-CCF3555E4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97C8FC-1A1A-4ABA-AE64-9E08A82B3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632F-AE55-4621-862D-86D9DCE7D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628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266E844-4589-4182-A53D-40A405ECCF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0B33E59-78CA-45E4-B9A8-C00BDF4CAC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224F5F-0AC7-4E78-805D-FFABEECA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B465-C3D4-4C89-917E-890229958089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05851A-722D-4754-85EC-351D0E634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6796A1-0D86-4C35-9592-722BAFBDA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632F-AE55-4621-862D-86D9DCE7D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8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CBFB1AF-BC9C-414A-ADDF-0E6E4B4B77D2}"/>
              </a:ext>
            </a:extLst>
          </p:cNvPr>
          <p:cNvSpPr/>
          <p:nvPr userDrawn="1"/>
        </p:nvSpPr>
        <p:spPr>
          <a:xfrm>
            <a:off x="0" y="279000"/>
            <a:ext cx="12192000" cy="1190626"/>
          </a:xfrm>
          <a:prstGeom prst="rect">
            <a:avLst/>
          </a:prstGeom>
          <a:solidFill>
            <a:schemeClr val="bg2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F0A6470-1944-4486-8292-E086DD361ECE}"/>
              </a:ext>
            </a:extLst>
          </p:cNvPr>
          <p:cNvSpPr/>
          <p:nvPr userDrawn="1"/>
        </p:nvSpPr>
        <p:spPr>
          <a:xfrm>
            <a:off x="0" y="1690688"/>
            <a:ext cx="12192000" cy="4486275"/>
          </a:xfrm>
          <a:prstGeom prst="rect">
            <a:avLst/>
          </a:prstGeom>
          <a:solidFill>
            <a:schemeClr val="bg2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E1EA24-79F0-483D-9A15-D930982C5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9000"/>
            <a:ext cx="10515600" cy="1325563"/>
          </a:xfrm>
        </p:spPr>
        <p:txBody>
          <a:bodyPr/>
          <a:lstStyle>
            <a:lvl1pPr>
              <a:defRPr b="1" i="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256266-EA46-4D96-A629-CE7914EC7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CC2B3E-5BA7-4D38-BEE8-D2FB4FB63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B465-C3D4-4C89-917E-890229958089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7F06C1-A656-4F8A-8B1F-EDE2E1DDE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54FD28-CA56-422A-972B-5D718FCF5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632F-AE55-4621-862D-86D9DCE7D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21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E1EA24-79F0-483D-9A15-D930982C5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9000"/>
            <a:ext cx="10515600" cy="1325563"/>
          </a:xfrm>
        </p:spPr>
        <p:txBody>
          <a:bodyPr/>
          <a:lstStyle>
            <a:lvl1pPr>
              <a:defRPr b="1" i="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256266-EA46-4D96-A629-CE7914EC7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CC2B3E-5BA7-4D38-BEE8-D2FB4FB63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B465-C3D4-4C89-917E-890229958089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7F06C1-A656-4F8A-8B1F-EDE2E1DDE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54FD28-CA56-422A-972B-5D718FCF5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632F-AE55-4621-862D-86D9DCE7D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49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E1EA24-79F0-483D-9A15-D930982C5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9000"/>
            <a:ext cx="10515600" cy="1325563"/>
          </a:xfrm>
        </p:spPr>
        <p:txBody>
          <a:bodyPr/>
          <a:lstStyle>
            <a:lvl1pPr>
              <a:defRPr b="1" i="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256266-EA46-4D96-A629-CE7914EC7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CC2B3E-5BA7-4D38-BEE8-D2FB4FB63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B465-C3D4-4C89-917E-890229958089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7F06C1-A656-4F8A-8B1F-EDE2E1DDE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54FD28-CA56-422A-972B-5D718FCF5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632F-AE55-4621-862D-86D9DCE7D3A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A8F11C56-53CB-498A-A7A3-BEF7897BCC1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096000" y="1834475"/>
            <a:ext cx="52578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976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E1EA24-79F0-483D-9A15-D930982C5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9000"/>
            <a:ext cx="10515600" cy="1325563"/>
          </a:xfrm>
        </p:spPr>
        <p:txBody>
          <a:bodyPr/>
          <a:lstStyle>
            <a:lvl1pPr>
              <a:defRPr b="1" i="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CC2B3E-5BA7-4D38-BEE8-D2FB4FB63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B465-C3D4-4C89-917E-890229958089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7F06C1-A656-4F8A-8B1F-EDE2E1DDE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54FD28-CA56-422A-972B-5D718FCF5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632F-AE55-4621-862D-86D9DCE7D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95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F0A6470-1944-4486-8292-E086DD361ECE}"/>
              </a:ext>
            </a:extLst>
          </p:cNvPr>
          <p:cNvSpPr/>
          <p:nvPr userDrawn="1"/>
        </p:nvSpPr>
        <p:spPr>
          <a:xfrm>
            <a:off x="1956000" y="1185862"/>
            <a:ext cx="8280000" cy="4486275"/>
          </a:xfrm>
          <a:prstGeom prst="rect">
            <a:avLst/>
          </a:prstGeom>
          <a:solidFill>
            <a:schemeClr val="bg2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CC2B3E-5BA7-4D38-BEE8-D2FB4FB63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B465-C3D4-4C89-917E-890229958089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7F06C1-A656-4F8A-8B1F-EDE2E1DDE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54FD28-CA56-422A-972B-5D718FCF5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632F-AE55-4621-862D-86D9DCE7D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63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E1EA24-79F0-483D-9A15-D930982C5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256266-EA46-4D96-A629-CE7914EC7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CC2B3E-5BA7-4D38-BEE8-D2FB4FB63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B465-C3D4-4C89-917E-890229958089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7F06C1-A656-4F8A-8B1F-EDE2E1DDE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54FD28-CA56-422A-972B-5D718FCF5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632F-AE55-4621-862D-86D9DCE7D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872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596E84-ECC8-43F6-95CF-9F1AABAEA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16E4BED-8958-4B26-B525-61FC0434D91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FD2EFA-5255-40E6-A08C-B13E264FF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B465-C3D4-4C89-917E-890229958089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B6DF2A-EA55-4869-B9AD-9AD342034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B3A1D4-A0BD-4232-B1C2-88DABFF51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632F-AE55-4621-862D-86D9DCE7D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78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9153A5-86B7-4A64-A084-5246DEB81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C29F2B-AFFB-479E-979D-B103162F70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ECAC785-2F38-40B7-BD6A-04639578DF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04CED6D-2ED6-424B-8364-6AEBE7A39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B465-C3D4-4C89-917E-890229958089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135AED4-985E-4A85-9675-6D7E7CC4E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22EC087-9CB3-4567-9AD0-591258993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E632F-AE55-4621-862D-86D9DCE7D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3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hyperlink" Target="https://free-slide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94FFC3-E0EB-4013-88D0-B0A2417A0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EF81C70-392E-4ACB-92B9-BA87CC3F1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BABDC4-7845-4872-8A71-F11EE46299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BB465-C3D4-4C89-917E-890229958089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BEA69A-5B6E-40FA-9822-3794826580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28A26C-692E-42DC-A4C2-D0727DF9A1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E632F-AE55-4621-862D-86D9DCE7D3AF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71D5A6E-64B5-1868-2D1A-2D2B33C7BEEB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6D346AD-7616-D44B-5134-569F23C5CAE4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0" name="Picture 10">
              <a:hlinkClick r:id="rId18"/>
              <a:extLst>
                <a:ext uri="{FF2B5EF4-FFF2-40B4-BE49-F238E27FC236}">
                  <a16:creationId xmlns:a16="http://schemas.microsoft.com/office/drawing/2014/main" id="{E4C74361-01D8-9E5F-D039-9320D151698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7597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4" r:id="rId3"/>
    <p:sldLayoutId id="2147483661" r:id="rId4"/>
    <p:sldLayoutId id="2147483662" r:id="rId5"/>
    <p:sldLayoutId id="2147483663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reepik.com/free-photo/partnership-handshake-innovation-corporate-business-concept_15601259.htm#query=agreement&amp;position=17&amp;from_view=search&amp;track=sp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775625-CD45-4655-A862-747A4CA2B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5500" y="5094000"/>
            <a:ext cx="10461000" cy="1539000"/>
          </a:xfrm>
        </p:spPr>
        <p:txBody>
          <a:bodyPr>
            <a:normAutofit/>
          </a:bodyPr>
          <a:lstStyle/>
          <a:p>
            <a:r>
              <a:rPr lang="en-US" sz="8800" dirty="0"/>
              <a:t>Agreement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248009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6C2665-0E18-49A1-ADFC-DB2DB573C58D}"/>
              </a:ext>
            </a:extLst>
          </p:cNvPr>
          <p:cNvSpPr txBox="1"/>
          <p:nvPr/>
        </p:nvSpPr>
        <p:spPr>
          <a:xfrm>
            <a:off x="2631000" y="2259000"/>
            <a:ext cx="6930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solidFill>
                  <a:schemeClr val="bg2">
                    <a:lumMod val="25000"/>
                  </a:schemeClr>
                </a:solidFill>
              </a:rPr>
              <a:t>THANK YOU</a:t>
            </a:r>
            <a:endParaRPr lang="ru-RU" sz="5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A3D4577-7035-4CD7-BC95-1784A068687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56000" y="3924000"/>
            <a:ext cx="476176" cy="47617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BEE5FCA-3461-44BE-A3C8-D2C79F56D809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466001" y="3924000"/>
            <a:ext cx="476176" cy="47617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09BF93E-F495-48B0-8CB0-BF7EEAD5CD08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276000" y="3924000"/>
            <a:ext cx="476176" cy="476176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6B57BE2-A686-4AE9-8782-1C85C6C9433A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7086000" y="3924000"/>
            <a:ext cx="476176" cy="476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392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B2FC35-5D96-4538-95C3-7EBF9BFB5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1EB3EC96-6755-4DA5-9D3B-325B4FFF795A}"/>
              </a:ext>
            </a:extLst>
          </p:cNvPr>
          <p:cNvSpPr txBox="1">
            <a:spLocks/>
          </p:cNvSpPr>
          <p:nvPr/>
        </p:nvSpPr>
        <p:spPr>
          <a:xfrm>
            <a:off x="838200" y="2619001"/>
            <a:ext cx="10515600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3800" dirty="0">
                <a:solidFill>
                  <a:schemeClr val="bg2">
                    <a:lumMod val="10000"/>
                  </a:schemeClr>
                </a:solidFill>
              </a:rPr>
              <a:t>987 654 321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A68C9F-D52E-4B69-9EDE-9B536C863A23}"/>
              </a:ext>
            </a:extLst>
          </p:cNvPr>
          <p:cNvSpPr txBox="1"/>
          <p:nvPr/>
        </p:nvSpPr>
        <p:spPr>
          <a:xfrm>
            <a:off x="838200" y="4464000"/>
            <a:ext cx="8677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Lorem ipsum dolor sit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</a:rPr>
              <a:t>amet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</a:rPr>
              <a:t>consectetur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</a:rPr>
              <a:t>adipiscing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</a:rPr>
              <a:t>elit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, sed do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</a:rPr>
              <a:t>eiusmod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</a:rPr>
              <a:t>tempor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</a:rPr>
              <a:t>incididunt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</a:rPr>
              <a:t>ut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</a:rPr>
              <a:t>labore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 et dolore magna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</a:rPr>
              <a:t>aliqua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. </a:t>
            </a:r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F696ACBA-5B77-F527-B2E6-3623F64F649D}"/>
              </a:ext>
            </a:extLst>
          </p:cNvPr>
          <p:cNvSpPr txBox="1">
            <a:spLocks/>
          </p:cNvSpPr>
          <p:nvPr/>
        </p:nvSpPr>
        <p:spPr>
          <a:xfrm>
            <a:off x="3962400" y="6487184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Presentation templates from</a:t>
            </a:r>
            <a:r>
              <a:rPr lang="ru-RU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440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473661-ED97-4A15-B793-FDA613E0A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E55F13-1A48-4202-90BC-A02A4CF63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5BDDF0-4A4C-5445-2FF0-204834DCA32C}"/>
              </a:ext>
            </a:extLst>
          </p:cNvPr>
          <p:cNvSpPr txBox="1">
            <a:spLocks/>
          </p:cNvSpPr>
          <p:nvPr/>
        </p:nvSpPr>
        <p:spPr>
          <a:xfrm>
            <a:off x="3962400" y="6487184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Presentation templates from</a:t>
            </a:r>
            <a:r>
              <a:rPr lang="ru-RU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2E2FDA-A24D-465F-ABDC-C0BDAAF3A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Прямоугольник: скругленные верхние углы 3">
            <a:extLst>
              <a:ext uri="{FF2B5EF4-FFF2-40B4-BE49-F238E27FC236}">
                <a16:creationId xmlns:a16="http://schemas.microsoft.com/office/drawing/2014/main" id="{C6FD106C-832D-4630-9765-34BF24FF62EF}"/>
              </a:ext>
            </a:extLst>
          </p:cNvPr>
          <p:cNvSpPr/>
          <p:nvPr/>
        </p:nvSpPr>
        <p:spPr>
          <a:xfrm rot="3128573">
            <a:off x="916004" y="4333473"/>
            <a:ext cx="3455280" cy="534772"/>
          </a:xfrm>
          <a:prstGeom prst="round2Same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: скругленные верхние углы 4">
            <a:extLst>
              <a:ext uri="{FF2B5EF4-FFF2-40B4-BE49-F238E27FC236}">
                <a16:creationId xmlns:a16="http://schemas.microsoft.com/office/drawing/2014/main" id="{1A928E86-D6B6-4790-BADD-091B47986DFD}"/>
              </a:ext>
            </a:extLst>
          </p:cNvPr>
          <p:cNvSpPr/>
          <p:nvPr/>
        </p:nvSpPr>
        <p:spPr>
          <a:xfrm rot="13929852" flipH="1">
            <a:off x="639345" y="4498905"/>
            <a:ext cx="2981395" cy="404285"/>
          </a:xfrm>
          <a:prstGeom prst="round2Same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A1A88205-2CB8-44EC-B5DA-83E19F37ED2F}"/>
              </a:ext>
            </a:extLst>
          </p:cNvPr>
          <p:cNvSpPr/>
          <p:nvPr/>
        </p:nvSpPr>
        <p:spPr>
          <a:xfrm>
            <a:off x="2" y="2816200"/>
            <a:ext cx="12191999" cy="90000"/>
          </a:xfrm>
          <a:custGeom>
            <a:avLst/>
            <a:gdLst>
              <a:gd name="connsiteX0" fmla="*/ 9486068 w 12191999"/>
              <a:gd name="connsiteY0" fmla="*/ 0 h 90000"/>
              <a:gd name="connsiteX1" fmla="*/ 12191999 w 12191999"/>
              <a:gd name="connsiteY1" fmla="*/ 0 h 90000"/>
              <a:gd name="connsiteX2" fmla="*/ 12191999 w 12191999"/>
              <a:gd name="connsiteY2" fmla="*/ 90000 h 90000"/>
              <a:gd name="connsiteX3" fmla="*/ 9485093 w 12191999"/>
              <a:gd name="connsiteY3" fmla="*/ 90000 h 90000"/>
              <a:gd name="connsiteX4" fmla="*/ 9490156 w 12191999"/>
              <a:gd name="connsiteY4" fmla="*/ 40205 h 90000"/>
              <a:gd name="connsiteX5" fmla="*/ 6840485 w 12191999"/>
              <a:gd name="connsiteY5" fmla="*/ 0 h 90000"/>
              <a:gd name="connsiteX6" fmla="*/ 8499292 w 12191999"/>
              <a:gd name="connsiteY6" fmla="*/ 0 h 90000"/>
              <a:gd name="connsiteX7" fmla="*/ 8495204 w 12191999"/>
              <a:gd name="connsiteY7" fmla="*/ 40205 h 90000"/>
              <a:gd name="connsiteX8" fmla="*/ 8500267 w 12191999"/>
              <a:gd name="connsiteY8" fmla="*/ 90000 h 90000"/>
              <a:gd name="connsiteX9" fmla="*/ 6839555 w 12191999"/>
              <a:gd name="connsiteY9" fmla="*/ 90000 h 90000"/>
              <a:gd name="connsiteX10" fmla="*/ 6844595 w 12191999"/>
              <a:gd name="connsiteY10" fmla="*/ 40426 h 90000"/>
              <a:gd name="connsiteX11" fmla="*/ 4194461 w 12191999"/>
              <a:gd name="connsiteY11" fmla="*/ 0 h 90000"/>
              <a:gd name="connsiteX12" fmla="*/ 5853754 w 12191999"/>
              <a:gd name="connsiteY12" fmla="*/ 0 h 90000"/>
              <a:gd name="connsiteX13" fmla="*/ 5849643 w 12191999"/>
              <a:gd name="connsiteY13" fmla="*/ 40426 h 90000"/>
              <a:gd name="connsiteX14" fmla="*/ 5854684 w 12191999"/>
              <a:gd name="connsiteY14" fmla="*/ 90000 h 90000"/>
              <a:gd name="connsiteX15" fmla="*/ 4194461 w 12191999"/>
              <a:gd name="connsiteY15" fmla="*/ 90000 h 90000"/>
              <a:gd name="connsiteX16" fmla="*/ 4199036 w 12191999"/>
              <a:gd name="connsiteY16" fmla="*/ 45000 h 90000"/>
              <a:gd name="connsiteX17" fmla="*/ 1548900 w 12191999"/>
              <a:gd name="connsiteY17" fmla="*/ 0 h 90000"/>
              <a:gd name="connsiteX18" fmla="*/ 3208659 w 12191999"/>
              <a:gd name="connsiteY18" fmla="*/ 0 h 90000"/>
              <a:gd name="connsiteX19" fmla="*/ 3204084 w 12191999"/>
              <a:gd name="connsiteY19" fmla="*/ 45000 h 90000"/>
              <a:gd name="connsiteX20" fmla="*/ 3208659 w 12191999"/>
              <a:gd name="connsiteY20" fmla="*/ 90000 h 90000"/>
              <a:gd name="connsiteX21" fmla="*/ 1548900 w 12191999"/>
              <a:gd name="connsiteY21" fmla="*/ 90000 h 90000"/>
              <a:gd name="connsiteX22" fmla="*/ 1553476 w 12191999"/>
              <a:gd name="connsiteY22" fmla="*/ 45000 h 90000"/>
              <a:gd name="connsiteX23" fmla="*/ 0 w 12191999"/>
              <a:gd name="connsiteY23" fmla="*/ 0 h 90000"/>
              <a:gd name="connsiteX24" fmla="*/ 563099 w 12191999"/>
              <a:gd name="connsiteY24" fmla="*/ 0 h 90000"/>
              <a:gd name="connsiteX25" fmla="*/ 558524 w 12191999"/>
              <a:gd name="connsiteY25" fmla="*/ 45000 h 90000"/>
              <a:gd name="connsiteX26" fmla="*/ 563099 w 12191999"/>
              <a:gd name="connsiteY26" fmla="*/ 90000 h 90000"/>
              <a:gd name="connsiteX27" fmla="*/ 0 w 12191999"/>
              <a:gd name="connsiteY27" fmla="*/ 90000 h 9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191999" h="90000">
                <a:moveTo>
                  <a:pt x="9486068" y="0"/>
                </a:moveTo>
                <a:lnTo>
                  <a:pt x="12191999" y="0"/>
                </a:lnTo>
                <a:lnTo>
                  <a:pt x="12191999" y="90000"/>
                </a:lnTo>
                <a:lnTo>
                  <a:pt x="9485093" y="90000"/>
                </a:lnTo>
                <a:lnTo>
                  <a:pt x="9490156" y="40205"/>
                </a:lnTo>
                <a:close/>
                <a:moveTo>
                  <a:pt x="6840485" y="0"/>
                </a:moveTo>
                <a:lnTo>
                  <a:pt x="8499292" y="0"/>
                </a:lnTo>
                <a:lnTo>
                  <a:pt x="8495204" y="40205"/>
                </a:lnTo>
                <a:lnTo>
                  <a:pt x="8500267" y="90000"/>
                </a:lnTo>
                <a:lnTo>
                  <a:pt x="6839555" y="90000"/>
                </a:lnTo>
                <a:lnTo>
                  <a:pt x="6844595" y="40426"/>
                </a:lnTo>
                <a:close/>
                <a:moveTo>
                  <a:pt x="4194461" y="0"/>
                </a:moveTo>
                <a:lnTo>
                  <a:pt x="5853754" y="0"/>
                </a:lnTo>
                <a:lnTo>
                  <a:pt x="5849643" y="40426"/>
                </a:lnTo>
                <a:lnTo>
                  <a:pt x="5854684" y="90000"/>
                </a:lnTo>
                <a:lnTo>
                  <a:pt x="4194461" y="90000"/>
                </a:lnTo>
                <a:lnTo>
                  <a:pt x="4199036" y="45000"/>
                </a:lnTo>
                <a:close/>
                <a:moveTo>
                  <a:pt x="1548900" y="0"/>
                </a:moveTo>
                <a:lnTo>
                  <a:pt x="3208659" y="0"/>
                </a:lnTo>
                <a:lnTo>
                  <a:pt x="3204084" y="45000"/>
                </a:lnTo>
                <a:lnTo>
                  <a:pt x="3208659" y="90000"/>
                </a:lnTo>
                <a:lnTo>
                  <a:pt x="1548900" y="90000"/>
                </a:lnTo>
                <a:lnTo>
                  <a:pt x="1553476" y="45000"/>
                </a:lnTo>
                <a:close/>
                <a:moveTo>
                  <a:pt x="0" y="0"/>
                </a:moveTo>
                <a:lnTo>
                  <a:pt x="563099" y="0"/>
                </a:lnTo>
                <a:lnTo>
                  <a:pt x="558524" y="45000"/>
                </a:lnTo>
                <a:lnTo>
                  <a:pt x="563099" y="90000"/>
                </a:lnTo>
                <a:lnTo>
                  <a:pt x="0" y="9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1750" h="444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7" name="Круг: прозрачная заливка 6">
            <a:extLst>
              <a:ext uri="{FF2B5EF4-FFF2-40B4-BE49-F238E27FC236}">
                <a16:creationId xmlns:a16="http://schemas.microsoft.com/office/drawing/2014/main" id="{4C4E0B98-61A3-4850-B32B-C96880981359}"/>
              </a:ext>
            </a:extLst>
          </p:cNvPr>
          <p:cNvSpPr/>
          <p:nvPr/>
        </p:nvSpPr>
        <p:spPr>
          <a:xfrm>
            <a:off x="246000" y="2051200"/>
            <a:ext cx="1620000" cy="1620000"/>
          </a:xfrm>
          <a:prstGeom prst="donut">
            <a:avLst>
              <a:gd name="adj" fmla="val 1949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: скругленные верхние углы 7">
            <a:extLst>
              <a:ext uri="{FF2B5EF4-FFF2-40B4-BE49-F238E27FC236}">
                <a16:creationId xmlns:a16="http://schemas.microsoft.com/office/drawing/2014/main" id="{6AC75A6E-CD19-4667-9D59-BDE94C96284C}"/>
              </a:ext>
            </a:extLst>
          </p:cNvPr>
          <p:cNvSpPr/>
          <p:nvPr/>
        </p:nvSpPr>
        <p:spPr>
          <a:xfrm rot="3128573">
            <a:off x="3561564" y="4333473"/>
            <a:ext cx="3455280" cy="534772"/>
          </a:xfrm>
          <a:prstGeom prst="round2Same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: скругленные верхние углы 8">
            <a:extLst>
              <a:ext uri="{FF2B5EF4-FFF2-40B4-BE49-F238E27FC236}">
                <a16:creationId xmlns:a16="http://schemas.microsoft.com/office/drawing/2014/main" id="{89B3D231-8421-4419-B8BA-25FC976E5251}"/>
              </a:ext>
            </a:extLst>
          </p:cNvPr>
          <p:cNvSpPr/>
          <p:nvPr/>
        </p:nvSpPr>
        <p:spPr>
          <a:xfrm rot="13929852" flipH="1">
            <a:off x="3284905" y="4498905"/>
            <a:ext cx="2981395" cy="404285"/>
          </a:xfrm>
          <a:prstGeom prst="round2Same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Круг: прозрачная заливка 9">
            <a:extLst>
              <a:ext uri="{FF2B5EF4-FFF2-40B4-BE49-F238E27FC236}">
                <a16:creationId xmlns:a16="http://schemas.microsoft.com/office/drawing/2014/main" id="{9331A03A-C38C-4765-B96C-35B8F4861965}"/>
              </a:ext>
            </a:extLst>
          </p:cNvPr>
          <p:cNvSpPr/>
          <p:nvPr/>
        </p:nvSpPr>
        <p:spPr>
          <a:xfrm>
            <a:off x="2891560" y="2051200"/>
            <a:ext cx="1620000" cy="1620000"/>
          </a:xfrm>
          <a:prstGeom prst="donut">
            <a:avLst>
              <a:gd name="adj" fmla="val 1949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: скругленные верхние углы 10">
            <a:extLst>
              <a:ext uri="{FF2B5EF4-FFF2-40B4-BE49-F238E27FC236}">
                <a16:creationId xmlns:a16="http://schemas.microsoft.com/office/drawing/2014/main" id="{39DA721E-23DC-4CCA-AA3D-1CA08927D6A2}"/>
              </a:ext>
            </a:extLst>
          </p:cNvPr>
          <p:cNvSpPr/>
          <p:nvPr/>
        </p:nvSpPr>
        <p:spPr>
          <a:xfrm rot="3128573">
            <a:off x="6207124" y="4328899"/>
            <a:ext cx="3455280" cy="534772"/>
          </a:xfrm>
          <a:prstGeom prst="round2Same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: скругленные верхние углы 11">
            <a:extLst>
              <a:ext uri="{FF2B5EF4-FFF2-40B4-BE49-F238E27FC236}">
                <a16:creationId xmlns:a16="http://schemas.microsoft.com/office/drawing/2014/main" id="{CFD0CA6A-EC8F-40D0-B733-0D7856A21407}"/>
              </a:ext>
            </a:extLst>
          </p:cNvPr>
          <p:cNvSpPr/>
          <p:nvPr/>
        </p:nvSpPr>
        <p:spPr>
          <a:xfrm rot="13929852" flipH="1">
            <a:off x="5930465" y="4494331"/>
            <a:ext cx="2981395" cy="404285"/>
          </a:xfrm>
          <a:prstGeom prst="round2Same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Круг: прозрачная заливка 12">
            <a:extLst>
              <a:ext uri="{FF2B5EF4-FFF2-40B4-BE49-F238E27FC236}">
                <a16:creationId xmlns:a16="http://schemas.microsoft.com/office/drawing/2014/main" id="{D3CC0B2A-7D52-4960-9E76-A0B0EDAC8FB5}"/>
              </a:ext>
            </a:extLst>
          </p:cNvPr>
          <p:cNvSpPr/>
          <p:nvPr/>
        </p:nvSpPr>
        <p:spPr>
          <a:xfrm>
            <a:off x="5537120" y="2046626"/>
            <a:ext cx="1620000" cy="1620000"/>
          </a:xfrm>
          <a:prstGeom prst="donut">
            <a:avLst>
              <a:gd name="adj" fmla="val 1949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Прямоугольник: скругленные верхние углы 13">
            <a:extLst>
              <a:ext uri="{FF2B5EF4-FFF2-40B4-BE49-F238E27FC236}">
                <a16:creationId xmlns:a16="http://schemas.microsoft.com/office/drawing/2014/main" id="{EC54AB47-B520-4D7E-8945-7F7FB01AA0E4}"/>
              </a:ext>
            </a:extLst>
          </p:cNvPr>
          <p:cNvSpPr/>
          <p:nvPr/>
        </p:nvSpPr>
        <p:spPr>
          <a:xfrm rot="3128573">
            <a:off x="8852685" y="4328678"/>
            <a:ext cx="3455280" cy="534772"/>
          </a:xfrm>
          <a:prstGeom prst="round2Same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: скругленные верхние углы 14">
            <a:extLst>
              <a:ext uri="{FF2B5EF4-FFF2-40B4-BE49-F238E27FC236}">
                <a16:creationId xmlns:a16="http://schemas.microsoft.com/office/drawing/2014/main" id="{BAA207E1-7DDE-41EA-94D8-870F2A57F2E9}"/>
              </a:ext>
            </a:extLst>
          </p:cNvPr>
          <p:cNvSpPr/>
          <p:nvPr/>
        </p:nvSpPr>
        <p:spPr>
          <a:xfrm rot="13929852" flipH="1">
            <a:off x="8576026" y="4494110"/>
            <a:ext cx="2981395" cy="404285"/>
          </a:xfrm>
          <a:prstGeom prst="round2Same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Круг: прозрачная заливка 15">
            <a:extLst>
              <a:ext uri="{FF2B5EF4-FFF2-40B4-BE49-F238E27FC236}">
                <a16:creationId xmlns:a16="http://schemas.microsoft.com/office/drawing/2014/main" id="{D2A2249B-F021-4566-9F57-C9F032F6883C}"/>
              </a:ext>
            </a:extLst>
          </p:cNvPr>
          <p:cNvSpPr/>
          <p:nvPr/>
        </p:nvSpPr>
        <p:spPr>
          <a:xfrm>
            <a:off x="8182681" y="2046405"/>
            <a:ext cx="1620000" cy="1620000"/>
          </a:xfrm>
          <a:prstGeom prst="donut">
            <a:avLst>
              <a:gd name="adj" fmla="val 1949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2A35E3B-B7AA-4D39-84C7-36ED248986CE}"/>
              </a:ext>
            </a:extLst>
          </p:cNvPr>
          <p:cNvSpPr txBox="1"/>
          <p:nvPr/>
        </p:nvSpPr>
        <p:spPr>
          <a:xfrm>
            <a:off x="8483567" y="2608650"/>
            <a:ext cx="1018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4"/>
                </a:solidFill>
              </a:rPr>
              <a:t>2025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5E445E5-B727-43E5-9D85-9F14DEB90C84}"/>
              </a:ext>
            </a:extLst>
          </p:cNvPr>
          <p:cNvSpPr txBox="1"/>
          <p:nvPr/>
        </p:nvSpPr>
        <p:spPr>
          <a:xfrm>
            <a:off x="5838007" y="2559922"/>
            <a:ext cx="1018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3"/>
                </a:solidFill>
              </a:rPr>
              <a:t>2020</a:t>
            </a:r>
            <a:endParaRPr lang="ru-RU" sz="3200" b="1" dirty="0">
              <a:solidFill>
                <a:schemeClr val="accent3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E03077A-6755-4203-B34D-80BD30EB09EC}"/>
              </a:ext>
            </a:extLst>
          </p:cNvPr>
          <p:cNvSpPr txBox="1"/>
          <p:nvPr/>
        </p:nvSpPr>
        <p:spPr>
          <a:xfrm>
            <a:off x="3227509" y="2610650"/>
            <a:ext cx="1018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</a:rPr>
              <a:t>2015</a:t>
            </a:r>
            <a:endParaRPr lang="ru-RU" sz="3200" b="1" dirty="0">
              <a:solidFill>
                <a:schemeClr val="accent2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3A62C77-92BF-476C-9A35-FC1B1C2B8BE3}"/>
              </a:ext>
            </a:extLst>
          </p:cNvPr>
          <p:cNvSpPr txBox="1"/>
          <p:nvPr/>
        </p:nvSpPr>
        <p:spPr>
          <a:xfrm>
            <a:off x="546886" y="2610650"/>
            <a:ext cx="1018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</a:rPr>
              <a:t>2010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26588C-0BF8-4AB8-9D9E-9D011DB2150F}"/>
              </a:ext>
            </a:extLst>
          </p:cNvPr>
          <p:cNvSpPr txBox="1"/>
          <p:nvPr/>
        </p:nvSpPr>
        <p:spPr>
          <a:xfrm rot="3152575">
            <a:off x="1098226" y="4404742"/>
            <a:ext cx="3123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>
                <a:solidFill>
                  <a:schemeClr val="bg1"/>
                </a:solidFill>
              </a:rPr>
              <a:t>Lorem Ipsum Dolor Sit Amet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BA8B7AF-4E87-42F0-80C9-A29F7EBE8F87}"/>
              </a:ext>
            </a:extLst>
          </p:cNvPr>
          <p:cNvSpPr txBox="1"/>
          <p:nvPr/>
        </p:nvSpPr>
        <p:spPr>
          <a:xfrm rot="3152575">
            <a:off x="3745924" y="4404742"/>
            <a:ext cx="3123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>
                <a:solidFill>
                  <a:schemeClr val="bg1"/>
                </a:solidFill>
              </a:rPr>
              <a:t>Lorem Ipsum Dolor Sit Amet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746B890-42DE-41A7-967C-245803792B92}"/>
              </a:ext>
            </a:extLst>
          </p:cNvPr>
          <p:cNvSpPr txBox="1"/>
          <p:nvPr/>
        </p:nvSpPr>
        <p:spPr>
          <a:xfrm rot="3152575">
            <a:off x="6391484" y="4394510"/>
            <a:ext cx="3123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>
                <a:solidFill>
                  <a:schemeClr val="bg1"/>
                </a:solidFill>
              </a:rPr>
              <a:t>Lorem Ipsum Dolor Sit Amet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5A77063-E27F-416C-8BFD-6AE8E4E44E3D}"/>
              </a:ext>
            </a:extLst>
          </p:cNvPr>
          <p:cNvSpPr txBox="1"/>
          <p:nvPr/>
        </p:nvSpPr>
        <p:spPr>
          <a:xfrm rot="3152575">
            <a:off x="9037044" y="4384278"/>
            <a:ext cx="3123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>
                <a:solidFill>
                  <a:schemeClr val="bg1"/>
                </a:solidFill>
              </a:rPr>
              <a:t>Lorem Ipsum Dolor Sit Amet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56E8743-C0E8-41EC-825D-D44FA171168E}"/>
              </a:ext>
            </a:extLst>
          </p:cNvPr>
          <p:cNvSpPr txBox="1"/>
          <p:nvPr/>
        </p:nvSpPr>
        <p:spPr>
          <a:xfrm rot="3152575">
            <a:off x="870935" y="4526975"/>
            <a:ext cx="2536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dirty="0"/>
              <a:t>Lorem Ipsum Dolor Sit Amet</a:t>
            </a:r>
            <a:endParaRPr lang="ru-RU" sz="16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39775DC-BB23-4C5E-A45B-74F31658DD63}"/>
              </a:ext>
            </a:extLst>
          </p:cNvPr>
          <p:cNvSpPr txBox="1"/>
          <p:nvPr/>
        </p:nvSpPr>
        <p:spPr>
          <a:xfrm rot="3152575">
            <a:off x="3524836" y="4526975"/>
            <a:ext cx="2536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dirty="0"/>
              <a:t>Lorem Ipsum Dolor Sit Amet</a:t>
            </a:r>
            <a:endParaRPr lang="ru-RU" sz="16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FD4AEA8-A088-4C25-97F8-6D04612451AB}"/>
              </a:ext>
            </a:extLst>
          </p:cNvPr>
          <p:cNvSpPr txBox="1"/>
          <p:nvPr/>
        </p:nvSpPr>
        <p:spPr>
          <a:xfrm rot="3152575">
            <a:off x="6187537" y="4526974"/>
            <a:ext cx="2536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dirty="0"/>
              <a:t>Lorem Ipsum Dolor Sit Amet</a:t>
            </a:r>
            <a:endParaRPr lang="ru-RU" sz="16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8CEBFF-CDE8-4E8E-B429-CF8FA8BBCB24}"/>
              </a:ext>
            </a:extLst>
          </p:cNvPr>
          <p:cNvSpPr txBox="1"/>
          <p:nvPr/>
        </p:nvSpPr>
        <p:spPr>
          <a:xfrm rot="3152575">
            <a:off x="8758511" y="4435519"/>
            <a:ext cx="26164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dirty="0"/>
              <a:t>Lorem Ipsum Dolor Sit Amets</a:t>
            </a:r>
            <a:endParaRPr lang="ru-RU" sz="1600" dirty="0"/>
          </a:p>
        </p:txBody>
      </p:sp>
      <p:sp>
        <p:nvSpPr>
          <p:cNvPr id="29" name="Нижний колонтитул 4">
            <a:extLst>
              <a:ext uri="{FF2B5EF4-FFF2-40B4-BE49-F238E27FC236}">
                <a16:creationId xmlns:a16="http://schemas.microsoft.com/office/drawing/2014/main" id="{F4273C04-82E4-7846-F53B-ABF1A29C5896}"/>
              </a:ext>
            </a:extLst>
          </p:cNvPr>
          <p:cNvSpPr txBox="1">
            <a:spLocks/>
          </p:cNvSpPr>
          <p:nvPr/>
        </p:nvSpPr>
        <p:spPr>
          <a:xfrm>
            <a:off x="3962400" y="6487184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Presentation templates from</a:t>
            </a:r>
            <a:r>
              <a:rPr lang="ru-RU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67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473661-ED97-4A15-B793-FDA613E0A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E55F13-1A48-4202-90BC-A02A4CF63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876B1F05-FE4C-440A-B924-3E7BE3C9447F}"/>
              </a:ext>
            </a:extLst>
          </p:cNvPr>
          <p:cNvSpPr txBox="1">
            <a:spLocks/>
          </p:cNvSpPr>
          <p:nvPr/>
        </p:nvSpPr>
        <p:spPr>
          <a:xfrm>
            <a:off x="6096000" y="1825625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Lorem ipsum dolor sit amet, consectetur adipiscing elit, sed do eiusmod tempor incididunt ut labore et dolore magna aliqua. </a:t>
            </a:r>
          </a:p>
          <a:p>
            <a:r>
              <a:rPr lang="en-US"/>
              <a:t>Ut enim ad minim veniam, quis nostrud exercitation ullamco laboris nisi ut aliquip ex ea commodo consequat. </a:t>
            </a:r>
          </a:p>
          <a:p>
            <a:r>
              <a:rPr lang="en-US"/>
              <a:t>Duis aute irure dolor in reprehenderit in voluptate velit esse cillum dolore eu fugiat nulla pariatur. </a:t>
            </a:r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4238DB-AEBE-5A7A-F40A-A84997B4E8E4}"/>
              </a:ext>
            </a:extLst>
          </p:cNvPr>
          <p:cNvSpPr txBox="1">
            <a:spLocks/>
          </p:cNvSpPr>
          <p:nvPr/>
        </p:nvSpPr>
        <p:spPr>
          <a:xfrm>
            <a:off x="3962400" y="6487184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Presentation templates from</a:t>
            </a:r>
            <a:r>
              <a:rPr lang="ru-RU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69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FEF93C-3728-9F50-9601-9A33EDD13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5538C8A-B982-E8D4-F85B-C3E3EC7841B7}"/>
              </a:ext>
            </a:extLst>
          </p:cNvPr>
          <p:cNvSpPr/>
          <p:nvPr/>
        </p:nvSpPr>
        <p:spPr>
          <a:xfrm>
            <a:off x="1607559" y="2329248"/>
            <a:ext cx="2886075" cy="31805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F3A8D6C5-A703-9CA3-D2CB-3EC8BAABFAEB}"/>
              </a:ext>
            </a:extLst>
          </p:cNvPr>
          <p:cNvSpPr/>
          <p:nvPr/>
        </p:nvSpPr>
        <p:spPr>
          <a:xfrm>
            <a:off x="2674359" y="1987946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9D0B0C-4CA3-0B10-1DE9-24A48D52F989}"/>
              </a:ext>
            </a:extLst>
          </p:cNvPr>
          <p:cNvSpPr txBox="1"/>
          <p:nvPr/>
        </p:nvSpPr>
        <p:spPr>
          <a:xfrm>
            <a:off x="2683885" y="1973278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6E77D87-D50C-59B4-38DC-AA67BCC02801}"/>
              </a:ext>
            </a:extLst>
          </p:cNvPr>
          <p:cNvSpPr/>
          <p:nvPr/>
        </p:nvSpPr>
        <p:spPr>
          <a:xfrm>
            <a:off x="4679657" y="2329248"/>
            <a:ext cx="2886075" cy="31805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FA7CEC8D-C10C-225F-EC73-F25FAE5AFF1A}"/>
              </a:ext>
            </a:extLst>
          </p:cNvPr>
          <p:cNvSpPr txBox="1">
            <a:spLocks/>
          </p:cNvSpPr>
          <p:nvPr/>
        </p:nvSpPr>
        <p:spPr>
          <a:xfrm>
            <a:off x="4679656" y="2767397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5DC2E04D-5023-5577-C9CF-3D4A5139C6CF}"/>
              </a:ext>
            </a:extLst>
          </p:cNvPr>
          <p:cNvSpPr/>
          <p:nvPr/>
        </p:nvSpPr>
        <p:spPr>
          <a:xfrm>
            <a:off x="5746457" y="1987946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19134B-AF9A-A6CC-FB08-ACC0E61E438B}"/>
              </a:ext>
            </a:extLst>
          </p:cNvPr>
          <p:cNvSpPr txBox="1"/>
          <p:nvPr/>
        </p:nvSpPr>
        <p:spPr>
          <a:xfrm>
            <a:off x="5755982" y="1998616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2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C2C8ADC-175C-B838-2E1E-23578522CDCB}"/>
              </a:ext>
            </a:extLst>
          </p:cNvPr>
          <p:cNvSpPr/>
          <p:nvPr/>
        </p:nvSpPr>
        <p:spPr>
          <a:xfrm>
            <a:off x="7761000" y="2329248"/>
            <a:ext cx="2886075" cy="31805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09BB3AA0-62D5-A075-1CA2-27E060D628DC}"/>
              </a:ext>
            </a:extLst>
          </p:cNvPr>
          <p:cNvSpPr txBox="1">
            <a:spLocks/>
          </p:cNvSpPr>
          <p:nvPr/>
        </p:nvSpPr>
        <p:spPr>
          <a:xfrm>
            <a:off x="7760999" y="2767397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Lorem ipsum dolor sit amet, consectetur adipiscing elit, sed do eiusmod tempor incididunt ut labore et dolore magna aliqua. </a:t>
            </a:r>
          </a:p>
          <a:p>
            <a:r>
              <a:rPr lang="en-US">
                <a:solidFill>
                  <a:schemeClr val="bg1"/>
                </a:solidFill>
              </a:rPr>
              <a:t>Ut enim ad minim veniam, quis nostrud exercitation ullamco laboris nisi ut aliquip ex ea commodo consequat. </a:t>
            </a:r>
          </a:p>
          <a:p>
            <a:r>
              <a:rPr lang="en-US">
                <a:solidFill>
                  <a:schemeClr val="bg1"/>
                </a:solidFill>
              </a:rPr>
              <a:t>Duis aute irure dolor in reprehenderit in voluptate velit esse cillum dolore eu fugiat nulla pariatur.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335F1884-D8C4-7026-30E6-D5514E6B23C4}"/>
              </a:ext>
            </a:extLst>
          </p:cNvPr>
          <p:cNvSpPr/>
          <p:nvPr/>
        </p:nvSpPr>
        <p:spPr>
          <a:xfrm>
            <a:off x="8827800" y="1987946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A0CDF4A-88C7-E14A-DEE0-52DEDD48F0C4}"/>
              </a:ext>
            </a:extLst>
          </p:cNvPr>
          <p:cNvSpPr txBox="1"/>
          <p:nvPr/>
        </p:nvSpPr>
        <p:spPr>
          <a:xfrm>
            <a:off x="8837325" y="2005439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3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F9CB61B9-B4FD-D897-4DAF-0564CE94A316}"/>
              </a:ext>
            </a:extLst>
          </p:cNvPr>
          <p:cNvSpPr txBox="1">
            <a:spLocks/>
          </p:cNvSpPr>
          <p:nvPr/>
        </p:nvSpPr>
        <p:spPr>
          <a:xfrm>
            <a:off x="1632955" y="2767397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7A2E97D8-BA85-6B4D-1F6D-50A36B772FB4}"/>
              </a:ext>
            </a:extLst>
          </p:cNvPr>
          <p:cNvSpPr txBox="1">
            <a:spLocks/>
          </p:cNvSpPr>
          <p:nvPr/>
        </p:nvSpPr>
        <p:spPr>
          <a:xfrm>
            <a:off x="3962400" y="6487184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Presentation templates from</a:t>
            </a:r>
            <a:r>
              <a:rPr lang="ru-RU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542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AC0962-1F28-49FF-B6D3-DD7B02A02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77469BBB-25CC-62C4-ECE9-3E43D9866B3A}"/>
              </a:ext>
            </a:extLst>
          </p:cNvPr>
          <p:cNvSpPr txBox="1">
            <a:spLocks/>
          </p:cNvSpPr>
          <p:nvPr/>
        </p:nvSpPr>
        <p:spPr>
          <a:xfrm>
            <a:off x="3962400" y="6487184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Presentation templates from</a:t>
            </a:r>
            <a:r>
              <a:rPr lang="ru-RU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4B7C5FA3-556B-9077-0A93-D94958ADDF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007314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795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5DF3A2-EF4C-4128-B47C-CF73C77E0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4" name="Таблица 10">
            <a:extLst>
              <a:ext uri="{FF2B5EF4-FFF2-40B4-BE49-F238E27FC236}">
                <a16:creationId xmlns:a16="http://schemas.microsoft.com/office/drawing/2014/main" id="{7C6BCEA1-CAD1-49A8-8B2F-1666860E05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8743482"/>
              </p:ext>
            </p:extLst>
          </p:nvPr>
        </p:nvGraphicFramePr>
        <p:xfrm>
          <a:off x="838200" y="1899000"/>
          <a:ext cx="10837800" cy="4049997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709450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2709450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2709450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2709450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578571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Title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Title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Title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Title</a:t>
                      </a:r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578571"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Insert text</a:t>
                      </a:r>
                      <a:endParaRPr lang="ru-RU" sz="2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578571"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40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578571"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40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40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578571"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40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40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578571"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40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578571"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40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822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DE65F5-7B0C-4C30-9B9A-5BBAA5EE7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CA718A-4B24-4C9B-9521-31BFE72FC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Free Presentation templates from</a:t>
            </a:r>
            <a:r>
              <a:rPr lang="ru-RU" sz="2800" dirty="0"/>
              <a:t> </a:t>
            </a:r>
            <a:r>
              <a:rPr lang="en-US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dirty="0">
              <a:solidFill>
                <a:schemeClr val="accent1"/>
              </a:solidFill>
            </a:endParaRPr>
          </a:p>
          <a:p>
            <a:r>
              <a:rPr lang="en-US" dirty="0"/>
              <a:t>Icons designed by Vectors Market from </a:t>
            </a:r>
            <a:r>
              <a:rPr lang="en-US" dirty="0" err="1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  <a:hlinkClick r:id="rId4"/>
              </a:rPr>
              <a:t>Image by </a:t>
            </a:r>
            <a:r>
              <a:rPr lang="en-US" dirty="0" err="1">
                <a:solidFill>
                  <a:schemeClr val="accent1"/>
                </a:solidFill>
                <a:hlinkClick r:id="rId4"/>
              </a:rPr>
              <a:t>rawpixel.com</a:t>
            </a:r>
            <a:r>
              <a:rPr lang="en-US" dirty="0" err="1"/>
              <a:t>on</a:t>
            </a:r>
            <a:r>
              <a:rPr lang="en-US" dirty="0"/>
              <a:t> </a:t>
            </a:r>
            <a:r>
              <a:rPr lang="en-US" dirty="0" err="1"/>
              <a:t>Freepik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529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614</Words>
  <Application>Microsoft Office PowerPoint</Application>
  <PresentationFormat>Widescreen</PresentationFormat>
  <Paragraphs>85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Тема Office</vt:lpstr>
      <vt:lpstr>Agreement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Agreement Presentation Template from free-slides.net</dc:title>
  <dc:creator>Юрий Козырев</dc:creator>
  <cp:lastModifiedBy>User Obstinate</cp:lastModifiedBy>
  <cp:revision>9</cp:revision>
  <dcterms:created xsi:type="dcterms:W3CDTF">2021-02-04T08:30:43Z</dcterms:created>
  <dcterms:modified xsi:type="dcterms:W3CDTF">2023-08-29T05:11:19Z</dcterms:modified>
</cp:coreProperties>
</file>