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3" r:id="rId14"/>
    <p:sldId id="274" r:id="rId15"/>
    <p:sldId id="275" r:id="rId16"/>
    <p:sldId id="276" r:id="rId17"/>
    <p:sldId id="269" r:id="rId18"/>
    <p:sldId id="277" r:id="rId19"/>
    <p:sldId id="278" r:id="rId20"/>
    <p:sldId id="271" r:id="rId21"/>
  </p:sldIdLst>
  <p:sldSz cx="9144000" cy="6858000" type="screen4x3"/>
  <p:notesSz cx="6858000" cy="9144000"/>
  <p:custDataLst>
    <p:tags r:id="rId22"/>
  </p:custDataLst>
  <p:defaultTextStyle>
    <a:defPPr>
      <a:defRPr lang="ru-RU"/>
    </a:defPPr>
    <a:lvl1pPr marL="0" algn="l" defTabSz="1024103" rtl="0" eaLnBrk="1" latinLnBrk="0" hangingPunct="1">
      <a:defRPr sz="2000" kern="1200">
        <a:solidFill>
          <a:schemeClr val="tx1"/>
        </a:solidFill>
        <a:latin typeface="+mn-lt"/>
        <a:ea typeface="+mn-ea"/>
        <a:cs typeface="+mn-cs"/>
      </a:defRPr>
    </a:lvl1pPr>
    <a:lvl2pPr marL="512051" algn="l" defTabSz="1024103" rtl="0" eaLnBrk="1" latinLnBrk="0" hangingPunct="1">
      <a:defRPr sz="2000" kern="1200">
        <a:solidFill>
          <a:schemeClr val="tx1"/>
        </a:solidFill>
        <a:latin typeface="+mn-lt"/>
        <a:ea typeface="+mn-ea"/>
        <a:cs typeface="+mn-cs"/>
      </a:defRPr>
    </a:lvl2pPr>
    <a:lvl3pPr marL="1024103" algn="l" defTabSz="1024103" rtl="0" eaLnBrk="1" latinLnBrk="0" hangingPunct="1">
      <a:defRPr sz="2000" kern="1200">
        <a:solidFill>
          <a:schemeClr val="tx1"/>
        </a:solidFill>
        <a:latin typeface="+mn-lt"/>
        <a:ea typeface="+mn-ea"/>
        <a:cs typeface="+mn-cs"/>
      </a:defRPr>
    </a:lvl3pPr>
    <a:lvl4pPr marL="1536153" algn="l" defTabSz="1024103" rtl="0" eaLnBrk="1" latinLnBrk="0" hangingPunct="1">
      <a:defRPr sz="2000" kern="1200">
        <a:solidFill>
          <a:schemeClr val="tx1"/>
        </a:solidFill>
        <a:latin typeface="+mn-lt"/>
        <a:ea typeface="+mn-ea"/>
        <a:cs typeface="+mn-cs"/>
      </a:defRPr>
    </a:lvl4pPr>
    <a:lvl5pPr marL="2048205" algn="l" defTabSz="1024103" rtl="0" eaLnBrk="1" latinLnBrk="0" hangingPunct="1">
      <a:defRPr sz="2000" kern="1200">
        <a:solidFill>
          <a:schemeClr val="tx1"/>
        </a:solidFill>
        <a:latin typeface="+mn-lt"/>
        <a:ea typeface="+mn-ea"/>
        <a:cs typeface="+mn-cs"/>
      </a:defRPr>
    </a:lvl5pPr>
    <a:lvl6pPr marL="2560256" algn="l" defTabSz="1024103" rtl="0" eaLnBrk="1" latinLnBrk="0" hangingPunct="1">
      <a:defRPr sz="2000" kern="1200">
        <a:solidFill>
          <a:schemeClr val="tx1"/>
        </a:solidFill>
        <a:latin typeface="+mn-lt"/>
        <a:ea typeface="+mn-ea"/>
        <a:cs typeface="+mn-cs"/>
      </a:defRPr>
    </a:lvl6pPr>
    <a:lvl7pPr marL="3072308" algn="l" defTabSz="1024103" rtl="0" eaLnBrk="1" latinLnBrk="0" hangingPunct="1">
      <a:defRPr sz="2000" kern="1200">
        <a:solidFill>
          <a:schemeClr val="tx1"/>
        </a:solidFill>
        <a:latin typeface="+mn-lt"/>
        <a:ea typeface="+mn-ea"/>
        <a:cs typeface="+mn-cs"/>
      </a:defRPr>
    </a:lvl7pPr>
    <a:lvl8pPr marL="3584358" algn="l" defTabSz="1024103" rtl="0" eaLnBrk="1" latinLnBrk="0" hangingPunct="1">
      <a:defRPr sz="2000" kern="1200">
        <a:solidFill>
          <a:schemeClr val="tx1"/>
        </a:solidFill>
        <a:latin typeface="+mn-lt"/>
        <a:ea typeface="+mn-ea"/>
        <a:cs typeface="+mn-cs"/>
      </a:defRPr>
    </a:lvl8pPr>
    <a:lvl9pPr marL="4096410" algn="l" defTabSz="1024103"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8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free-slides.net/"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7344816" cy="1085004"/>
          </a:xfrm>
        </p:spPr>
        <p:txBody>
          <a:bodyPr/>
          <a:lstStyle>
            <a:lvl1pPr>
              <a:defRPr>
                <a:solidFill>
                  <a:schemeClr val="bg1"/>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994F8265-38B7-4F22-A1CD-24D029EC7D0A}" type="datetimeFigureOut">
              <a:rPr lang="ru-RU" smtClean="0"/>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A8E30-01E0-4468-8C1F-1AB0CBAD26D9}" type="slidenum">
              <a:rPr lang="ru-RU" smtClean="0"/>
              <a:t>‹#›</a:t>
            </a:fld>
            <a:endParaRPr lang="ru-RU"/>
          </a:p>
        </p:txBody>
      </p:sp>
      <p:sp>
        <p:nvSpPr>
          <p:cNvPr id="7" name="Rectangle 6">
            <a:extLst>
              <a:ext uri="{FF2B5EF4-FFF2-40B4-BE49-F238E27FC236}">
                <a16:creationId xmlns="" xmlns:a16="http://schemas.microsoft.com/office/drawing/2014/main" id="{CE60335A-67B4-43C9-975E-354313EAB164}"/>
              </a:ext>
            </a:extLst>
          </p:cNvPr>
          <p:cNvSpPr/>
          <p:nvPr userDrawn="1"/>
        </p:nvSpPr>
        <p:spPr>
          <a:xfrm>
            <a:off x="-88898" y="9279469"/>
            <a:ext cx="1393146" cy="288064"/>
          </a:xfrm>
          <a:prstGeom prst="rect">
            <a:avLst/>
          </a:prstGeom>
        </p:spPr>
        <p:txBody>
          <a:bodyPr wrap="none" lIns="102398" tIns="51199" rIns="102398" bIns="51199">
            <a:spAutoFit/>
          </a:bodyPr>
          <a:lstStyle/>
          <a:p>
            <a:r>
              <a:rPr lang="en-US" sz="1200" b="0" i="0" dirty="0">
                <a:solidFill>
                  <a:srgbClr val="555555"/>
                </a:solidFill>
                <a:effectLst/>
                <a:latin typeface="Open Sans" panose="020B0606030504020204" pitchFamily="34" charset="0"/>
              </a:rPr>
              <a:t>© </a:t>
            </a:r>
            <a:r>
              <a:rPr lang="en-US" sz="1200" b="0" i="0" u="none" strike="noStrike" dirty="0" smtClean="0">
                <a:solidFill>
                  <a:srgbClr val="A5CD28"/>
                </a:solidFill>
                <a:effectLst/>
                <a:latin typeface="Open Sans" panose="020B0606030504020204" pitchFamily="34" charset="0"/>
                <a:hlinkClick r:id="rId3" tooltip="PresentationGo!"/>
              </a:rPr>
              <a:t>free-slides.net</a:t>
            </a:r>
            <a:endParaRPr lang="en-US" sz="1200" dirty="0"/>
          </a:p>
        </p:txBody>
      </p:sp>
    </p:spTree>
    <p:extLst>
      <p:ext uri="{BB962C8B-B14F-4D97-AF65-F5344CB8AC3E}">
        <p14:creationId xmlns:p14="http://schemas.microsoft.com/office/powerpoint/2010/main" val="3676994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4F8265-38B7-4F22-A1CD-24D029EC7D0A}" type="datetimeFigureOut">
              <a:rPr lang="ru-RU" smtClean="0"/>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352548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5"/>
            <a:ext cx="20574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1" y="206375"/>
            <a:ext cx="60198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4F8265-38B7-4F22-A1CD-24D029EC7D0A}" type="datetimeFigureOut">
              <a:rPr lang="ru-RU" smtClean="0"/>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76921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79512" y="84840"/>
            <a:ext cx="6192688" cy="1040490"/>
          </a:xfrm>
          <a:prstGeom prst="rect">
            <a:avLst/>
          </a:prstGeom>
        </p:spPr>
        <p:txBody>
          <a:bodyPr vert="horz" lIns="102398" tIns="51199" rIns="102398" bIns="51199" rtlCol="0" anchor="ctr">
            <a:normAutofit/>
          </a:bodyPr>
          <a:lstStyle/>
          <a:p>
            <a:r>
              <a:rPr lang="ru-RU" dirty="0" smtClean="0"/>
              <a:t>Образец заголовка</a:t>
            </a:r>
            <a:endParaRPr lang="ru-RU" dirty="0"/>
          </a:p>
        </p:txBody>
      </p:sp>
      <p:sp>
        <p:nvSpPr>
          <p:cNvPr id="8" name="Текст 2"/>
          <p:cNvSpPr>
            <a:spLocks noGrp="1"/>
          </p:cNvSpPr>
          <p:nvPr>
            <p:ph idx="1"/>
          </p:nvPr>
        </p:nvSpPr>
        <p:spPr>
          <a:xfrm>
            <a:off x="107504" y="1600202"/>
            <a:ext cx="6424605" cy="4493093"/>
          </a:xfrm>
          <a:prstGeom prst="rect">
            <a:avLst/>
          </a:prstGeom>
        </p:spPr>
        <p:txBody>
          <a:bodyPr vert="horz" lIns="102398" tIns="51199" rIns="102398" bIns="51199"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Дата 3"/>
          <p:cNvSpPr>
            <a:spLocks noGrp="1"/>
          </p:cNvSpPr>
          <p:nvPr>
            <p:ph type="dt" sz="half" idx="2"/>
          </p:nvPr>
        </p:nvSpPr>
        <p:spPr>
          <a:xfrm>
            <a:off x="457200" y="6356350"/>
            <a:ext cx="2133600" cy="365125"/>
          </a:xfrm>
          <a:prstGeom prst="rect">
            <a:avLst/>
          </a:prstGeom>
        </p:spPr>
        <p:txBody>
          <a:bodyPr vert="horz" lIns="102398" tIns="51199" rIns="102398" bIns="51199" rtlCol="0" anchor="ctr"/>
          <a:lstStyle>
            <a:lvl1pPr algn="l">
              <a:defRPr sz="1300">
                <a:solidFill>
                  <a:schemeClr val="tx1">
                    <a:tint val="75000"/>
                  </a:schemeClr>
                </a:solidFill>
              </a:defRPr>
            </a:lvl1pPr>
          </a:lstStyle>
          <a:p>
            <a:fld id="{994F8265-38B7-4F22-A1CD-24D029EC7D0A}" type="datetimeFigureOut">
              <a:rPr lang="ru-RU" smtClean="0"/>
              <a:t>28.05.2019</a:t>
            </a:fld>
            <a:endParaRPr lang="ru-RU"/>
          </a:p>
        </p:txBody>
      </p:sp>
      <p:sp>
        <p:nvSpPr>
          <p:cNvPr id="10" name="Нижний колонтитул 4"/>
          <p:cNvSpPr>
            <a:spLocks noGrp="1"/>
          </p:cNvSpPr>
          <p:nvPr>
            <p:ph type="ftr" sz="quarter" idx="3"/>
          </p:nvPr>
        </p:nvSpPr>
        <p:spPr>
          <a:xfrm>
            <a:off x="3124200" y="6356350"/>
            <a:ext cx="2895600" cy="365125"/>
          </a:xfrm>
          <a:prstGeom prst="rect">
            <a:avLst/>
          </a:prstGeom>
        </p:spPr>
        <p:txBody>
          <a:bodyPr vert="horz" lIns="102398" tIns="51199" rIns="102398" bIns="51199" rtlCol="0" anchor="ctr"/>
          <a:lstStyle>
            <a:lvl1pPr algn="ctr">
              <a:defRPr sz="1300">
                <a:solidFill>
                  <a:schemeClr val="tx1">
                    <a:tint val="75000"/>
                  </a:schemeClr>
                </a:solidFill>
              </a:defRPr>
            </a:lvl1pPr>
          </a:lstStyle>
          <a:p>
            <a:endParaRPr lang="ru-RU"/>
          </a:p>
        </p:txBody>
      </p:sp>
      <p:sp>
        <p:nvSpPr>
          <p:cNvPr id="11" name="Номер слайда 5"/>
          <p:cNvSpPr>
            <a:spLocks noGrp="1"/>
          </p:cNvSpPr>
          <p:nvPr>
            <p:ph type="sldNum" sz="quarter" idx="4"/>
          </p:nvPr>
        </p:nvSpPr>
        <p:spPr>
          <a:xfrm>
            <a:off x="6553200" y="6356350"/>
            <a:ext cx="2133600" cy="365125"/>
          </a:xfrm>
          <a:prstGeom prst="rect">
            <a:avLst/>
          </a:prstGeom>
        </p:spPr>
        <p:txBody>
          <a:bodyPr vert="horz" lIns="102398" tIns="51199" rIns="102398" bIns="51199" rtlCol="0" anchor="ctr"/>
          <a:lstStyle>
            <a:lvl1pPr algn="r">
              <a:defRPr sz="1300">
                <a:solidFill>
                  <a:schemeClr val="tx1">
                    <a:tint val="75000"/>
                  </a:schemeClr>
                </a:solidFill>
              </a:defRPr>
            </a:lvl1pPr>
          </a:lstStyle>
          <a:p>
            <a:fld id="{572A8E30-01E0-4468-8C1F-1AB0CBAD26D9}" type="slidenum">
              <a:rPr lang="ru-RU" smtClean="0"/>
              <a:t>‹#›</a:t>
            </a:fld>
            <a:endParaRPr lang="ru-RU"/>
          </a:p>
        </p:txBody>
      </p:sp>
    </p:spTree>
    <p:extLst>
      <p:ext uri="{BB962C8B-B14F-4D97-AF65-F5344CB8AC3E}">
        <p14:creationId xmlns:p14="http://schemas.microsoft.com/office/powerpoint/2010/main" val="3732122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5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3"/>
            <a:ext cx="7772400" cy="1500187"/>
          </a:xfrm>
        </p:spPr>
        <p:txBody>
          <a:bodyPr anchor="b"/>
          <a:lstStyle>
            <a:lvl1pPr marL="0" indent="0">
              <a:buNone/>
              <a:defRPr sz="2300">
                <a:solidFill>
                  <a:schemeClr val="tx1">
                    <a:tint val="75000"/>
                  </a:schemeClr>
                </a:solidFill>
              </a:defRPr>
            </a:lvl1pPr>
            <a:lvl2pPr marL="512051" indent="0">
              <a:buNone/>
              <a:defRPr sz="2000">
                <a:solidFill>
                  <a:schemeClr val="tx1">
                    <a:tint val="75000"/>
                  </a:schemeClr>
                </a:solidFill>
              </a:defRPr>
            </a:lvl2pPr>
            <a:lvl3pPr marL="1024103" indent="0">
              <a:buNone/>
              <a:defRPr sz="1800">
                <a:solidFill>
                  <a:schemeClr val="tx1">
                    <a:tint val="75000"/>
                  </a:schemeClr>
                </a:solidFill>
              </a:defRPr>
            </a:lvl3pPr>
            <a:lvl4pPr marL="1536153" indent="0">
              <a:buNone/>
              <a:defRPr sz="1600">
                <a:solidFill>
                  <a:schemeClr val="tx1">
                    <a:tint val="75000"/>
                  </a:schemeClr>
                </a:solidFill>
              </a:defRPr>
            </a:lvl4pPr>
            <a:lvl5pPr marL="2048205" indent="0">
              <a:buNone/>
              <a:defRPr sz="1600">
                <a:solidFill>
                  <a:schemeClr val="tx1">
                    <a:tint val="75000"/>
                  </a:schemeClr>
                </a:solidFill>
              </a:defRPr>
            </a:lvl5pPr>
            <a:lvl6pPr marL="2560256" indent="0">
              <a:buNone/>
              <a:defRPr sz="1600">
                <a:solidFill>
                  <a:schemeClr val="tx1">
                    <a:tint val="75000"/>
                  </a:schemeClr>
                </a:solidFill>
              </a:defRPr>
            </a:lvl6pPr>
            <a:lvl7pPr marL="3072308" indent="0">
              <a:buNone/>
              <a:defRPr sz="1600">
                <a:solidFill>
                  <a:schemeClr val="tx1">
                    <a:tint val="75000"/>
                  </a:schemeClr>
                </a:solidFill>
              </a:defRPr>
            </a:lvl7pPr>
            <a:lvl8pPr marL="3584358" indent="0">
              <a:buNone/>
              <a:defRPr sz="1600">
                <a:solidFill>
                  <a:schemeClr val="tx1">
                    <a:tint val="75000"/>
                  </a:schemeClr>
                </a:solidFill>
              </a:defRPr>
            </a:lvl8pPr>
            <a:lvl9pPr marL="409641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4F8265-38B7-4F22-A1CD-24D029EC7D0A}" type="datetimeFigureOut">
              <a:rPr lang="ru-RU" smtClean="0"/>
              <a:t>28.05.2019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3193552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1" y="1200151"/>
            <a:ext cx="4038600" cy="339407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07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4F8265-38B7-4F22-A1CD-24D029EC7D0A}" type="datetimeFigureOut">
              <a:rPr lang="ru-RU" smtClean="0"/>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36040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3"/>
          </a:xfrm>
        </p:spPr>
        <p:txBody>
          <a:bodyPr anchor="b"/>
          <a:lstStyle>
            <a:lvl1pPr marL="0" indent="0">
              <a:buNone/>
              <a:defRPr sz="2700" b="1"/>
            </a:lvl1pPr>
            <a:lvl2pPr marL="512051" indent="0">
              <a:buNone/>
              <a:defRPr sz="2300" b="1"/>
            </a:lvl2pPr>
            <a:lvl3pPr marL="1024103" indent="0">
              <a:buNone/>
              <a:defRPr sz="2000" b="1"/>
            </a:lvl3pPr>
            <a:lvl4pPr marL="1536153" indent="0">
              <a:buNone/>
              <a:defRPr sz="1800" b="1"/>
            </a:lvl4pPr>
            <a:lvl5pPr marL="2048205" indent="0">
              <a:buNone/>
              <a:defRPr sz="1800" b="1"/>
            </a:lvl5pPr>
            <a:lvl6pPr marL="2560256" indent="0">
              <a:buNone/>
              <a:defRPr sz="1800" b="1"/>
            </a:lvl6pPr>
            <a:lvl7pPr marL="3072308" indent="0">
              <a:buNone/>
              <a:defRPr sz="1800" b="1"/>
            </a:lvl7pPr>
            <a:lvl8pPr marL="3584358" indent="0">
              <a:buNone/>
              <a:defRPr sz="1800" b="1"/>
            </a:lvl8pPr>
            <a:lvl9pPr marL="4096410" indent="0">
              <a:buNone/>
              <a:defRPr sz="18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4"/>
            <a:ext cx="4041775" cy="639763"/>
          </a:xfrm>
        </p:spPr>
        <p:txBody>
          <a:bodyPr anchor="b"/>
          <a:lstStyle>
            <a:lvl1pPr marL="0" indent="0">
              <a:buNone/>
              <a:defRPr sz="2700" b="1"/>
            </a:lvl1pPr>
            <a:lvl2pPr marL="512051" indent="0">
              <a:buNone/>
              <a:defRPr sz="2300" b="1"/>
            </a:lvl2pPr>
            <a:lvl3pPr marL="1024103" indent="0">
              <a:buNone/>
              <a:defRPr sz="2000" b="1"/>
            </a:lvl3pPr>
            <a:lvl4pPr marL="1536153" indent="0">
              <a:buNone/>
              <a:defRPr sz="1800" b="1"/>
            </a:lvl4pPr>
            <a:lvl5pPr marL="2048205" indent="0">
              <a:buNone/>
              <a:defRPr sz="1800" b="1"/>
            </a:lvl5pPr>
            <a:lvl6pPr marL="2560256" indent="0">
              <a:buNone/>
              <a:defRPr sz="1800" b="1"/>
            </a:lvl6pPr>
            <a:lvl7pPr marL="3072308" indent="0">
              <a:buNone/>
              <a:defRPr sz="1800" b="1"/>
            </a:lvl7pPr>
            <a:lvl8pPr marL="3584358" indent="0">
              <a:buNone/>
              <a:defRPr sz="1800" b="1"/>
            </a:lvl8pPr>
            <a:lvl9pPr marL="4096410" indent="0">
              <a:buNone/>
              <a:defRPr sz="18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4F8265-38B7-4F22-A1CD-24D029EC7D0A}" type="datetimeFigureOut">
              <a:rPr lang="ru-RU" smtClean="0"/>
              <a:t>28.05.2019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338122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4F8265-38B7-4F22-A1CD-24D029EC7D0A}" type="datetimeFigureOut">
              <a:rPr lang="ru-RU" smtClean="0"/>
              <a:t>28.05.2019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275381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4F8265-38B7-4F22-A1CD-24D029EC7D0A}" type="datetimeFigureOut">
              <a:rPr lang="ru-RU" smtClean="0"/>
              <a:t>28.05.2019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57130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0" cy="5853114"/>
          </a:xfrm>
        </p:spPr>
        <p:txBody>
          <a:bodyPr/>
          <a:lstStyle>
            <a:lvl1pPr>
              <a:defRPr sz="36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600"/>
            </a:lvl1pPr>
            <a:lvl2pPr marL="512051" indent="0">
              <a:buNone/>
              <a:defRPr sz="1300"/>
            </a:lvl2pPr>
            <a:lvl3pPr marL="1024103" indent="0">
              <a:buNone/>
              <a:defRPr sz="1100"/>
            </a:lvl3pPr>
            <a:lvl4pPr marL="1536153" indent="0">
              <a:buNone/>
              <a:defRPr sz="1000"/>
            </a:lvl4pPr>
            <a:lvl5pPr marL="2048205" indent="0">
              <a:buNone/>
              <a:defRPr sz="1000"/>
            </a:lvl5pPr>
            <a:lvl6pPr marL="2560256" indent="0">
              <a:buNone/>
              <a:defRPr sz="1000"/>
            </a:lvl6pPr>
            <a:lvl7pPr marL="3072308" indent="0">
              <a:buNone/>
              <a:defRPr sz="1000"/>
            </a:lvl7pPr>
            <a:lvl8pPr marL="3584358" indent="0">
              <a:buNone/>
              <a:defRPr sz="1000"/>
            </a:lvl8pPr>
            <a:lvl9pPr marL="409641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94F8265-38B7-4F22-A1CD-24D029EC7D0A}" type="datetimeFigureOut">
              <a:rPr lang="ru-RU" smtClean="0"/>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329113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600"/>
            </a:lvl1pPr>
            <a:lvl2pPr marL="512051" indent="0">
              <a:buNone/>
              <a:defRPr sz="3100"/>
            </a:lvl2pPr>
            <a:lvl3pPr marL="1024103" indent="0">
              <a:buNone/>
              <a:defRPr sz="2700"/>
            </a:lvl3pPr>
            <a:lvl4pPr marL="1536153" indent="0">
              <a:buNone/>
              <a:defRPr sz="2300"/>
            </a:lvl4pPr>
            <a:lvl5pPr marL="2048205" indent="0">
              <a:buNone/>
              <a:defRPr sz="2300"/>
            </a:lvl5pPr>
            <a:lvl6pPr marL="2560256" indent="0">
              <a:buNone/>
              <a:defRPr sz="2300"/>
            </a:lvl6pPr>
            <a:lvl7pPr marL="3072308" indent="0">
              <a:buNone/>
              <a:defRPr sz="2300"/>
            </a:lvl7pPr>
            <a:lvl8pPr marL="3584358" indent="0">
              <a:buNone/>
              <a:defRPr sz="2300"/>
            </a:lvl8pPr>
            <a:lvl9pPr marL="4096410" indent="0">
              <a:buNone/>
              <a:defRPr sz="23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600"/>
            </a:lvl1pPr>
            <a:lvl2pPr marL="512051" indent="0">
              <a:buNone/>
              <a:defRPr sz="1300"/>
            </a:lvl2pPr>
            <a:lvl3pPr marL="1024103" indent="0">
              <a:buNone/>
              <a:defRPr sz="1100"/>
            </a:lvl3pPr>
            <a:lvl4pPr marL="1536153" indent="0">
              <a:buNone/>
              <a:defRPr sz="1000"/>
            </a:lvl4pPr>
            <a:lvl5pPr marL="2048205" indent="0">
              <a:buNone/>
              <a:defRPr sz="1000"/>
            </a:lvl5pPr>
            <a:lvl6pPr marL="2560256" indent="0">
              <a:buNone/>
              <a:defRPr sz="1000"/>
            </a:lvl6pPr>
            <a:lvl7pPr marL="3072308" indent="0">
              <a:buNone/>
              <a:defRPr sz="1000"/>
            </a:lvl7pPr>
            <a:lvl8pPr marL="3584358" indent="0">
              <a:buNone/>
              <a:defRPr sz="1000"/>
            </a:lvl8pPr>
            <a:lvl9pPr marL="409641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94F8265-38B7-4F22-A1CD-24D029EC7D0A}" type="datetimeFigureOut">
              <a:rPr lang="ru-RU" smtClean="0"/>
              <a:t>28.05.2019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A8E30-01E0-4468-8C1F-1AB0CBAD26D9}" type="slidenum">
              <a:rPr lang="ru-RU" smtClean="0"/>
              <a:t>‹#›</a:t>
            </a:fld>
            <a:endParaRPr lang="ru-RU"/>
          </a:p>
        </p:txBody>
      </p:sp>
    </p:spTree>
    <p:extLst>
      <p:ext uri="{BB962C8B-B14F-4D97-AF65-F5344CB8AC3E}">
        <p14:creationId xmlns:p14="http://schemas.microsoft.com/office/powerpoint/2010/main" val="93071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free-slides.ne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4840"/>
            <a:ext cx="6192688" cy="1040490"/>
          </a:xfrm>
          <a:prstGeom prst="rect">
            <a:avLst/>
          </a:prstGeom>
        </p:spPr>
        <p:txBody>
          <a:bodyPr vert="horz" lIns="102398" tIns="51199" rIns="102398" bIns="51199"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7504" y="1600202"/>
            <a:ext cx="6424605" cy="4493093"/>
          </a:xfrm>
          <a:prstGeom prst="rect">
            <a:avLst/>
          </a:prstGeom>
        </p:spPr>
        <p:txBody>
          <a:bodyPr vert="horz" lIns="102398" tIns="51199" rIns="102398" bIns="51199"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102398" tIns="51199" rIns="102398" bIns="51199" rtlCol="0" anchor="ctr"/>
          <a:lstStyle>
            <a:lvl1pPr algn="l">
              <a:defRPr sz="1300">
                <a:solidFill>
                  <a:schemeClr val="tx1">
                    <a:tint val="75000"/>
                  </a:schemeClr>
                </a:solidFill>
              </a:defRPr>
            </a:lvl1pPr>
          </a:lstStyle>
          <a:p>
            <a:fld id="{994F8265-38B7-4F22-A1CD-24D029EC7D0A}" type="datetimeFigureOut">
              <a:rPr lang="ru-RU" smtClean="0"/>
              <a:t>28.05.2019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102398" tIns="51199" rIns="102398" bIns="51199"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102398" tIns="51199" rIns="102398" bIns="51199" rtlCol="0" anchor="ctr"/>
          <a:lstStyle>
            <a:lvl1pPr algn="r">
              <a:defRPr sz="1300">
                <a:solidFill>
                  <a:schemeClr val="tx1">
                    <a:tint val="75000"/>
                  </a:schemeClr>
                </a:solidFill>
              </a:defRPr>
            </a:lvl1pPr>
          </a:lstStyle>
          <a:p>
            <a:fld id="{572A8E30-01E0-4468-8C1F-1AB0CBAD26D9}" type="slidenum">
              <a:rPr lang="ru-RU" smtClean="0"/>
              <a:t>‹#›</a:t>
            </a:fld>
            <a:endParaRPr lang="ru-RU"/>
          </a:p>
        </p:txBody>
      </p:sp>
      <p:grpSp>
        <p:nvGrpSpPr>
          <p:cNvPr id="10" name="Group 7">
            <a:extLst>
              <a:ext uri="{FF2B5EF4-FFF2-40B4-BE49-F238E27FC236}">
                <a16:creationId xmlns="" xmlns:a16="http://schemas.microsoft.com/office/drawing/2014/main" xmlns:lc="http://schemas.openxmlformats.org/drawingml/2006/lockedCanvas" id="{5B9598CF-92E8-45BD-884E-AFB827C1311E}"/>
              </a:ext>
            </a:extLst>
          </p:cNvPr>
          <p:cNvGrpSpPr/>
          <p:nvPr userDrawn="1"/>
        </p:nvGrpSpPr>
        <p:grpSpPr>
          <a:xfrm>
            <a:off x="-2160636" y="548807"/>
            <a:ext cx="1775473" cy="807830"/>
            <a:chOff x="-2096383" y="21447"/>
            <a:chExt cx="1331778" cy="605732"/>
          </a:xfrm>
        </p:grpSpPr>
        <p:sp>
          <p:nvSpPr>
            <p:cNvPr id="11" name="TextBox 10">
              <a:extLst>
                <a:ext uri="{FF2B5EF4-FFF2-40B4-BE49-F238E27FC236}">
                  <a16:creationId xmlns="" xmlns:a16="http://schemas.microsoft.com/office/drawing/2014/main" xmlns:lc="http://schemas.openxmlformats.org/drawingml/2006/lockedCanvas" id="{C3B3DA16-62CF-49AF-9B2D-01A786E29D65}"/>
                </a:ext>
              </a:extLst>
            </p:cNvPr>
            <p:cNvSpPr txBox="1"/>
            <p:nvPr userDrawn="1"/>
          </p:nvSpPr>
          <p:spPr>
            <a:xfrm>
              <a:off x="-2096383" y="21447"/>
              <a:ext cx="329701" cy="21924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latin typeface="Open Sans" panose="020B0606030504020204" pitchFamily="34" charset="0"/>
                  <a:ea typeface="Open Sans" panose="020B0606030504020204" pitchFamily="34" charset="0"/>
                  <a:cs typeface="Open Sans" panose="020B0606030504020204" pitchFamily="34" charset="0"/>
                </a:rPr>
                <a:t>By:</a:t>
              </a:r>
            </a:p>
          </p:txBody>
        </p:sp>
        <p:pic>
          <p:nvPicPr>
            <p:cNvPr id="12" name="Picture 10">
              <a:hlinkClick r:id="rId14"/>
              <a:extLst>
                <a:ext uri="{FF2B5EF4-FFF2-40B4-BE49-F238E27FC236}">
                  <a16:creationId xmlns="" xmlns:a16="http://schemas.microsoft.com/office/drawing/2014/main" xmlns:lc="http://schemas.openxmlformats.org/drawingml/2006/lockedCanvas" id="{150FB697-DEAA-42BC-86CE-F3D2399234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30577" y="102192"/>
              <a:ext cx="965972" cy="524987"/>
            </a:xfrm>
            <a:prstGeom prst="rect">
              <a:avLst/>
            </a:prstGeom>
          </p:spPr>
        </p:pic>
      </p:grpSp>
    </p:spTree>
    <p:extLst>
      <p:ext uri="{BB962C8B-B14F-4D97-AF65-F5344CB8AC3E}">
        <p14:creationId xmlns:p14="http://schemas.microsoft.com/office/powerpoint/2010/main" val="340405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24103" rtl="0" eaLnBrk="1" latinLnBrk="0" hangingPunct="1">
        <a:spcBef>
          <a:spcPct val="0"/>
        </a:spcBef>
        <a:buNone/>
        <a:defRPr sz="5000" kern="1200">
          <a:solidFill>
            <a:schemeClr val="accent2"/>
          </a:solidFill>
          <a:latin typeface="+mj-lt"/>
          <a:ea typeface="+mj-ea"/>
          <a:cs typeface="+mj-cs"/>
        </a:defRPr>
      </a:lvl1pPr>
    </p:titleStyle>
    <p:bodyStyle>
      <a:lvl1pPr marL="384039" indent="-384039" algn="l" defTabSz="1024103" rtl="0" eaLnBrk="1" latinLnBrk="0" hangingPunct="1">
        <a:spcBef>
          <a:spcPct val="20000"/>
        </a:spcBef>
        <a:buFont typeface="Arial" panose="020B0604020202020204" pitchFamily="34" charset="0"/>
        <a:buChar char="•"/>
        <a:defRPr sz="3600" kern="1200">
          <a:solidFill>
            <a:schemeClr val="accent2"/>
          </a:solidFill>
          <a:latin typeface="+mn-lt"/>
          <a:ea typeface="+mn-ea"/>
          <a:cs typeface="+mn-cs"/>
        </a:defRPr>
      </a:lvl1pPr>
      <a:lvl2pPr marL="832083" indent="-320032" algn="l" defTabSz="1024103" rtl="0" eaLnBrk="1" latinLnBrk="0" hangingPunct="1">
        <a:spcBef>
          <a:spcPct val="20000"/>
        </a:spcBef>
        <a:buFont typeface="Arial" panose="020B0604020202020204" pitchFamily="34" charset="0"/>
        <a:buChar char="–"/>
        <a:defRPr sz="3100" kern="1200">
          <a:solidFill>
            <a:schemeClr val="accent2"/>
          </a:solidFill>
          <a:latin typeface="+mn-lt"/>
          <a:ea typeface="+mn-ea"/>
          <a:cs typeface="+mn-cs"/>
        </a:defRPr>
      </a:lvl2pPr>
      <a:lvl3pPr marL="1280128" indent="-256025" algn="l" defTabSz="1024103" rtl="0" eaLnBrk="1" latinLnBrk="0" hangingPunct="1">
        <a:spcBef>
          <a:spcPct val="20000"/>
        </a:spcBef>
        <a:buFont typeface="Arial" panose="020B0604020202020204" pitchFamily="34" charset="0"/>
        <a:buChar char="•"/>
        <a:defRPr sz="2700" kern="1200">
          <a:solidFill>
            <a:schemeClr val="accent2"/>
          </a:solidFill>
          <a:latin typeface="+mn-lt"/>
          <a:ea typeface="+mn-ea"/>
          <a:cs typeface="+mn-cs"/>
        </a:defRPr>
      </a:lvl3pPr>
      <a:lvl4pPr marL="1792179"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4pPr>
      <a:lvl5pPr marL="2304230"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5pPr>
      <a:lvl6pPr marL="2816281"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333"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384"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435"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24103" rtl="0" eaLnBrk="1" latinLnBrk="0" hangingPunct="1">
        <a:defRPr sz="2000" kern="1200">
          <a:solidFill>
            <a:schemeClr val="tx1"/>
          </a:solidFill>
          <a:latin typeface="+mn-lt"/>
          <a:ea typeface="+mn-ea"/>
          <a:cs typeface="+mn-cs"/>
        </a:defRPr>
      </a:lvl1pPr>
      <a:lvl2pPr marL="512051" algn="l" defTabSz="1024103" rtl="0" eaLnBrk="1" latinLnBrk="0" hangingPunct="1">
        <a:defRPr sz="2000" kern="1200">
          <a:solidFill>
            <a:schemeClr val="tx1"/>
          </a:solidFill>
          <a:latin typeface="+mn-lt"/>
          <a:ea typeface="+mn-ea"/>
          <a:cs typeface="+mn-cs"/>
        </a:defRPr>
      </a:lvl2pPr>
      <a:lvl3pPr marL="1024103" algn="l" defTabSz="1024103" rtl="0" eaLnBrk="1" latinLnBrk="0" hangingPunct="1">
        <a:defRPr sz="2000" kern="1200">
          <a:solidFill>
            <a:schemeClr val="tx1"/>
          </a:solidFill>
          <a:latin typeface="+mn-lt"/>
          <a:ea typeface="+mn-ea"/>
          <a:cs typeface="+mn-cs"/>
        </a:defRPr>
      </a:lvl3pPr>
      <a:lvl4pPr marL="1536153" algn="l" defTabSz="1024103" rtl="0" eaLnBrk="1" latinLnBrk="0" hangingPunct="1">
        <a:defRPr sz="2000" kern="1200">
          <a:solidFill>
            <a:schemeClr val="tx1"/>
          </a:solidFill>
          <a:latin typeface="+mn-lt"/>
          <a:ea typeface="+mn-ea"/>
          <a:cs typeface="+mn-cs"/>
        </a:defRPr>
      </a:lvl4pPr>
      <a:lvl5pPr marL="2048205" algn="l" defTabSz="1024103" rtl="0" eaLnBrk="1" latinLnBrk="0" hangingPunct="1">
        <a:defRPr sz="2000" kern="1200">
          <a:solidFill>
            <a:schemeClr val="tx1"/>
          </a:solidFill>
          <a:latin typeface="+mn-lt"/>
          <a:ea typeface="+mn-ea"/>
          <a:cs typeface="+mn-cs"/>
        </a:defRPr>
      </a:lvl5pPr>
      <a:lvl6pPr marL="2560256" algn="l" defTabSz="1024103" rtl="0" eaLnBrk="1" latinLnBrk="0" hangingPunct="1">
        <a:defRPr sz="2000" kern="1200">
          <a:solidFill>
            <a:schemeClr val="tx1"/>
          </a:solidFill>
          <a:latin typeface="+mn-lt"/>
          <a:ea typeface="+mn-ea"/>
          <a:cs typeface="+mn-cs"/>
        </a:defRPr>
      </a:lvl6pPr>
      <a:lvl7pPr marL="3072308" algn="l" defTabSz="1024103" rtl="0" eaLnBrk="1" latinLnBrk="0" hangingPunct="1">
        <a:defRPr sz="2000" kern="1200">
          <a:solidFill>
            <a:schemeClr val="tx1"/>
          </a:solidFill>
          <a:latin typeface="+mn-lt"/>
          <a:ea typeface="+mn-ea"/>
          <a:cs typeface="+mn-cs"/>
        </a:defRPr>
      </a:lvl7pPr>
      <a:lvl8pPr marL="3584358" algn="l" defTabSz="1024103" rtl="0" eaLnBrk="1" latinLnBrk="0" hangingPunct="1">
        <a:defRPr sz="2000" kern="1200">
          <a:solidFill>
            <a:schemeClr val="tx1"/>
          </a:solidFill>
          <a:latin typeface="+mn-lt"/>
          <a:ea typeface="+mn-ea"/>
          <a:cs typeface="+mn-cs"/>
        </a:defRPr>
      </a:lvl8pPr>
      <a:lvl9pPr marL="4096410" algn="l" defTabSz="10241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jpg"/><Relationship Id="rId10" Type="http://schemas.openxmlformats.org/officeDocument/2006/relationships/image" Target="../media/image67.jpg"/><Relationship Id="rId4" Type="http://schemas.openxmlformats.org/officeDocument/2006/relationships/image" Target="../media/image61.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84.jpg"/><Relationship Id="rId13" Type="http://schemas.openxmlformats.org/officeDocument/2006/relationships/image" Target="../media/image89.jpg"/><Relationship Id="rId3" Type="http://schemas.openxmlformats.org/officeDocument/2006/relationships/image" Target="../media/image79.jpg"/><Relationship Id="rId7" Type="http://schemas.openxmlformats.org/officeDocument/2006/relationships/image" Target="../media/image83.jpg"/><Relationship Id="rId12" Type="http://schemas.openxmlformats.org/officeDocument/2006/relationships/image" Target="../media/image88.jpg"/><Relationship Id="rId2" Type="http://schemas.openxmlformats.org/officeDocument/2006/relationships/image" Target="../media/image78.jpg"/><Relationship Id="rId1" Type="http://schemas.openxmlformats.org/officeDocument/2006/relationships/slideLayout" Target="../slideLayouts/slideLayout2.xml"/><Relationship Id="rId6" Type="http://schemas.openxmlformats.org/officeDocument/2006/relationships/image" Target="../media/image82.jpg"/><Relationship Id="rId11" Type="http://schemas.openxmlformats.org/officeDocument/2006/relationships/image" Target="../media/image87.jpg"/><Relationship Id="rId5" Type="http://schemas.openxmlformats.org/officeDocument/2006/relationships/image" Target="../media/image81.jpg"/><Relationship Id="rId10" Type="http://schemas.openxmlformats.org/officeDocument/2006/relationships/image" Target="../media/image86.jpg"/><Relationship Id="rId4" Type="http://schemas.openxmlformats.org/officeDocument/2006/relationships/image" Target="../media/image80.jpg"/><Relationship Id="rId9" Type="http://schemas.openxmlformats.org/officeDocument/2006/relationships/image" Target="../media/image85.jpg"/></Relationships>
</file>

<file path=ppt/slides/_rels/slide18.xml.rels><?xml version="1.0" encoding="UTF-8" standalone="yes"?>
<Relationships xmlns="http://schemas.openxmlformats.org/package/2006/relationships"><Relationship Id="rId8" Type="http://schemas.openxmlformats.org/officeDocument/2006/relationships/image" Target="../media/image96.jpg"/><Relationship Id="rId13" Type="http://schemas.openxmlformats.org/officeDocument/2006/relationships/image" Target="../media/image101.jpg"/><Relationship Id="rId3" Type="http://schemas.openxmlformats.org/officeDocument/2006/relationships/image" Target="../media/image91.jpg"/><Relationship Id="rId7" Type="http://schemas.openxmlformats.org/officeDocument/2006/relationships/image" Target="../media/image95.jpg"/><Relationship Id="rId12" Type="http://schemas.openxmlformats.org/officeDocument/2006/relationships/image" Target="../media/image100.jpg"/><Relationship Id="rId2" Type="http://schemas.openxmlformats.org/officeDocument/2006/relationships/image" Target="../media/image90.jpg"/><Relationship Id="rId1" Type="http://schemas.openxmlformats.org/officeDocument/2006/relationships/slideLayout" Target="../slideLayouts/slideLayout2.xml"/><Relationship Id="rId6" Type="http://schemas.openxmlformats.org/officeDocument/2006/relationships/image" Target="../media/image94.jpg"/><Relationship Id="rId11" Type="http://schemas.openxmlformats.org/officeDocument/2006/relationships/image" Target="../media/image99.jpg"/><Relationship Id="rId5" Type="http://schemas.openxmlformats.org/officeDocument/2006/relationships/image" Target="../media/image93.jpg"/><Relationship Id="rId10" Type="http://schemas.openxmlformats.org/officeDocument/2006/relationships/image" Target="../media/image98.jpg"/><Relationship Id="rId4" Type="http://schemas.openxmlformats.org/officeDocument/2006/relationships/image" Target="../media/image92.jpg"/><Relationship Id="rId9" Type="http://schemas.openxmlformats.org/officeDocument/2006/relationships/image" Target="../media/image97.jpg"/></Relationships>
</file>

<file path=ppt/slides/_rels/slide1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free-slides.net/" TargetMode="External"/><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hyperlink" Target="https://twitter.com/home?status=Free%20PowerPoint%20Templates%20and%20Presentations" TargetMode="External"/><Relationship Id="rId1" Type="http://schemas.openxmlformats.org/officeDocument/2006/relationships/slideLayout" Target="../slideLayouts/slideLayout2.xml"/><Relationship Id="rId6" Type="http://schemas.openxmlformats.org/officeDocument/2006/relationships/hyperlink" Target="https://www.linkedin.com/shareArticle?mini=true&amp;url=https://free-slides.net/&amp;title=&amp;summary=Free%20PowerPoint%20Templates%20and%20Presentations&amp;source=" TargetMode="External"/><Relationship Id="rId5" Type="http://schemas.openxmlformats.org/officeDocument/2006/relationships/image" Target="../media/image103.png"/><Relationship Id="rId4" Type="http://schemas.openxmlformats.org/officeDocument/2006/relationships/hyperlink" Target="https://www.facebook.com/sharer/sharer.php?u=https://free-slides.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a:solidFill>
                  <a:schemeClr val="bg2">
                    <a:lumMod val="50000"/>
                  </a:schemeClr>
                </a:solidFill>
              </a:rPr>
              <a:t>The Olympic Games</a:t>
            </a:r>
            <a:endParaRPr lang="ru-RU" dirty="0">
              <a:solidFill>
                <a:schemeClr val="bg2">
                  <a:lumMod val="50000"/>
                </a:schemeClr>
              </a:solidFill>
            </a:endParaRPr>
          </a:p>
        </p:txBody>
      </p:sp>
      <p:sp>
        <p:nvSpPr>
          <p:cNvPr id="3" name="Прямоугольник 2"/>
          <p:cNvSpPr/>
          <p:nvPr/>
        </p:nvSpPr>
        <p:spPr>
          <a:xfrm>
            <a:off x="2915816" y="6020355"/>
            <a:ext cx="6048672" cy="830997"/>
          </a:xfrm>
          <a:prstGeom prst="rect">
            <a:avLst/>
          </a:prstGeom>
        </p:spPr>
        <p:txBody>
          <a:bodyPr wrap="square">
            <a:spAutoFit/>
          </a:bodyPr>
          <a:lstStyle/>
          <a:p>
            <a:pPr algn="r"/>
            <a:r>
              <a:rPr lang="en-US" sz="2400" b="1" dirty="0" err="1">
                <a:solidFill>
                  <a:schemeClr val="bg1"/>
                </a:solidFill>
                <a:effectLst>
                  <a:outerShdw blurRad="38100" dist="38100" dir="2700000" algn="tl">
                    <a:srgbClr val="000000">
                      <a:alpha val="43137"/>
                    </a:srgbClr>
                  </a:outerShdw>
                </a:effectLst>
              </a:rPr>
              <a:t>Citius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Altius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Fortius</a:t>
            </a:r>
            <a:r>
              <a:rPr lang="en-US" sz="2400" b="1" dirty="0">
                <a:solidFill>
                  <a:schemeClr val="bg1"/>
                </a:solidFill>
                <a:effectLst>
                  <a:outerShdw blurRad="38100" dist="38100" dir="2700000" algn="tl">
                    <a:srgbClr val="000000">
                      <a:alpha val="43137"/>
                    </a:srgbClr>
                  </a:outerShdw>
                </a:effectLst>
              </a:rPr>
              <a:t> </a:t>
            </a:r>
            <a:endParaRPr lang="en-US" sz="2400" b="1" dirty="0" smtClean="0">
              <a:solidFill>
                <a:schemeClr val="bg1"/>
              </a:solidFill>
              <a:effectLst>
                <a:outerShdw blurRad="38100" dist="38100" dir="2700000" algn="tl">
                  <a:srgbClr val="000000">
                    <a:alpha val="43137"/>
                  </a:srgbClr>
                </a:outerShdw>
              </a:effectLst>
            </a:endParaRPr>
          </a:p>
          <a:p>
            <a:pPr algn="r"/>
            <a:r>
              <a:rPr lang="en-US" sz="2400" b="1" dirty="0" smtClean="0">
                <a:solidFill>
                  <a:schemeClr val="bg1"/>
                </a:solidFill>
                <a:effectLst>
                  <a:outerShdw blurRad="38100" dist="38100" dir="2700000" algn="tl">
                    <a:srgbClr val="000000">
                      <a:alpha val="43137"/>
                    </a:srgbClr>
                  </a:outerShdw>
                </a:effectLst>
              </a:rPr>
              <a:t>(faster</a:t>
            </a:r>
            <a:r>
              <a:rPr lang="en-US" sz="2400" b="1" dirty="0">
                <a:solidFill>
                  <a:schemeClr val="bg1"/>
                </a:solidFill>
                <a:effectLst>
                  <a:outerShdw blurRad="38100" dist="38100" dir="2700000" algn="tl">
                    <a:srgbClr val="000000">
                      <a:alpha val="43137"/>
                    </a:srgbClr>
                  </a:outerShdw>
                </a:effectLst>
              </a:rPr>
              <a:t>, higher, </a:t>
            </a:r>
            <a:r>
              <a:rPr lang="en-US" sz="2400" b="1" dirty="0" smtClean="0">
                <a:solidFill>
                  <a:schemeClr val="bg1"/>
                </a:solidFill>
                <a:effectLst>
                  <a:outerShdw blurRad="38100" dist="38100" dir="2700000" algn="tl">
                    <a:srgbClr val="000000">
                      <a:alpha val="43137"/>
                    </a:srgbClr>
                  </a:outerShdw>
                </a:effectLst>
              </a:rPr>
              <a:t>stronger)</a:t>
            </a:r>
            <a:endParaRPr lang="ru-RU"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24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Olympic Fire</a:t>
            </a:r>
            <a:endParaRPr lang="ru-RU" dirty="0"/>
          </a:p>
        </p:txBody>
      </p:sp>
      <p:sp>
        <p:nvSpPr>
          <p:cNvPr id="3" name="Объект 2"/>
          <p:cNvSpPr>
            <a:spLocks noGrp="1"/>
          </p:cNvSpPr>
          <p:nvPr>
            <p:ph idx="1"/>
          </p:nvPr>
        </p:nvSpPr>
        <p:spPr>
          <a:xfrm>
            <a:off x="107504" y="1600203"/>
            <a:ext cx="6424605" cy="2692894"/>
          </a:xfrm>
        </p:spPr>
        <p:txBody>
          <a:bodyPr>
            <a:normAutofit/>
          </a:bodyPr>
          <a:lstStyle/>
          <a:p>
            <a:pPr marL="0" indent="0">
              <a:buNone/>
            </a:pPr>
            <a:r>
              <a:rPr lang="en-US" sz="2800" dirty="0" smtClean="0"/>
              <a:t>The </a:t>
            </a:r>
            <a:r>
              <a:rPr lang="en-US" sz="2800" dirty="0"/>
              <a:t>Olympic flame is a symbol of spirit, knowledge and life. It is delivered from Olympia by a relay race to the site of games by the best sportsmen of the world. It burns from the opening ceremony until the end of the games</a:t>
            </a:r>
            <a:r>
              <a:rPr lang="en-US" sz="2800" dirty="0" smtClean="0"/>
              <a:t>.</a:t>
            </a:r>
            <a:endParaRPr lang="en-US"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30" y="4365104"/>
            <a:ext cx="4224444" cy="2336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3291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a:t>
            </a:r>
            <a:r>
              <a:rPr lang="en-US" dirty="0" smtClean="0"/>
              <a:t>Flag</a:t>
            </a:r>
            <a:endParaRPr lang="ru-RU" dirty="0"/>
          </a:p>
        </p:txBody>
      </p:sp>
      <p:sp>
        <p:nvSpPr>
          <p:cNvPr id="3" name="Объект 2"/>
          <p:cNvSpPr>
            <a:spLocks noGrp="1"/>
          </p:cNvSpPr>
          <p:nvPr>
            <p:ph idx="1"/>
          </p:nvPr>
        </p:nvSpPr>
        <p:spPr>
          <a:xfrm>
            <a:off x="107504" y="1600203"/>
            <a:ext cx="6424605" cy="3412974"/>
          </a:xfrm>
        </p:spPr>
        <p:txBody>
          <a:bodyPr/>
          <a:lstStyle/>
          <a:p>
            <a:pPr marL="0" indent="0">
              <a:buNone/>
            </a:pPr>
            <a:r>
              <a:rPr lang="en-US" dirty="0"/>
              <a:t>The Olympic flag was presented on the summer Olympic Games in Antwerp in 1920. The Olympic flag is raised during the opening ceremony.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437112"/>
            <a:ext cx="3528392" cy="235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567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Emblems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273" y="5050110"/>
            <a:ext cx="1619250" cy="1619250"/>
          </a:xfrm>
          <a:prstGeom prst="rect">
            <a:avLst/>
          </a:prstGeom>
        </p:spPr>
      </p:pic>
      <p:pic>
        <p:nvPicPr>
          <p:cNvPr id="16" name="Рисунок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50110"/>
            <a:ext cx="1619250" cy="1619250"/>
          </a:xfrm>
          <a:prstGeom prst="rect">
            <a:avLst/>
          </a:prstGeom>
        </p:spPr>
      </p:pic>
      <p:pic>
        <p:nvPicPr>
          <p:cNvPr id="17" name="Рисунок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50110"/>
            <a:ext cx="1619250" cy="1619250"/>
          </a:xfrm>
          <a:prstGeom prst="rect">
            <a:avLst/>
          </a:prstGeom>
        </p:spPr>
      </p:pic>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50110"/>
            <a:ext cx="1619250" cy="1619250"/>
          </a:xfrm>
          <a:prstGeom prst="rect">
            <a:avLst/>
          </a:prstGeom>
        </p:spPr>
      </p:pic>
      <p:sp>
        <p:nvSpPr>
          <p:cNvPr id="19" name="Прямоугольник 18"/>
          <p:cNvSpPr/>
          <p:nvPr/>
        </p:nvSpPr>
        <p:spPr>
          <a:xfrm>
            <a:off x="406513" y="2420888"/>
            <a:ext cx="853119" cy="338554"/>
          </a:xfrm>
          <a:prstGeom prst="rect">
            <a:avLst/>
          </a:prstGeom>
        </p:spPr>
        <p:txBody>
          <a:bodyPr wrap="none">
            <a:spAutoFit/>
          </a:bodyPr>
          <a:lstStyle/>
          <a:p>
            <a:r>
              <a:rPr lang="en-US" sz="1600" b="1" dirty="0"/>
              <a:t>LA 2028</a:t>
            </a:r>
            <a:endParaRPr lang="ru-RU" sz="1600" b="1" dirty="0"/>
          </a:p>
        </p:txBody>
      </p:sp>
      <p:sp>
        <p:nvSpPr>
          <p:cNvPr id="20" name="Прямоугольник 19"/>
          <p:cNvSpPr/>
          <p:nvPr/>
        </p:nvSpPr>
        <p:spPr>
          <a:xfrm>
            <a:off x="1924072" y="2420888"/>
            <a:ext cx="1135760" cy="338554"/>
          </a:xfrm>
          <a:prstGeom prst="rect">
            <a:avLst/>
          </a:prstGeom>
        </p:spPr>
        <p:txBody>
          <a:bodyPr wrap="none">
            <a:spAutoFit/>
          </a:bodyPr>
          <a:lstStyle/>
          <a:p>
            <a:r>
              <a:rPr lang="en-US" sz="1600" b="1" dirty="0"/>
              <a:t>PARIS 2024</a:t>
            </a:r>
            <a:endParaRPr lang="ru-RU" sz="1600" b="1" dirty="0"/>
          </a:p>
        </p:txBody>
      </p:sp>
      <p:sp>
        <p:nvSpPr>
          <p:cNvPr id="21" name="Прямоугольник 20"/>
          <p:cNvSpPr/>
          <p:nvPr/>
        </p:nvSpPr>
        <p:spPr>
          <a:xfrm>
            <a:off x="3491880" y="2420888"/>
            <a:ext cx="1305165" cy="338554"/>
          </a:xfrm>
          <a:prstGeom prst="rect">
            <a:avLst/>
          </a:prstGeom>
        </p:spPr>
        <p:txBody>
          <a:bodyPr wrap="none">
            <a:spAutoFit/>
          </a:bodyPr>
          <a:lstStyle/>
          <a:p>
            <a:r>
              <a:rPr lang="en-US" sz="1600" b="1" dirty="0"/>
              <a:t>BEIJING 2022</a:t>
            </a:r>
            <a:endParaRPr lang="ru-RU" sz="1600" b="1" dirty="0"/>
          </a:p>
        </p:txBody>
      </p:sp>
      <p:sp>
        <p:nvSpPr>
          <p:cNvPr id="22" name="Прямоугольник 21"/>
          <p:cNvSpPr/>
          <p:nvPr/>
        </p:nvSpPr>
        <p:spPr>
          <a:xfrm>
            <a:off x="5076056" y="2420888"/>
            <a:ext cx="1234249" cy="338554"/>
          </a:xfrm>
          <a:prstGeom prst="rect">
            <a:avLst/>
          </a:prstGeom>
        </p:spPr>
        <p:txBody>
          <a:bodyPr wrap="none">
            <a:spAutoFit/>
          </a:bodyPr>
          <a:lstStyle/>
          <a:p>
            <a:r>
              <a:rPr lang="en-US" sz="1600" b="1" dirty="0"/>
              <a:t>TOKYO 2020</a:t>
            </a:r>
            <a:endParaRPr lang="ru-RU" sz="1600" b="1" dirty="0"/>
          </a:p>
        </p:txBody>
      </p:sp>
      <p:sp>
        <p:nvSpPr>
          <p:cNvPr id="23" name="Прямоугольник 22"/>
          <p:cNvSpPr/>
          <p:nvPr/>
        </p:nvSpPr>
        <p:spPr>
          <a:xfrm>
            <a:off x="-36512" y="4602614"/>
            <a:ext cx="1994457" cy="338554"/>
          </a:xfrm>
          <a:prstGeom prst="rect">
            <a:avLst/>
          </a:prstGeom>
        </p:spPr>
        <p:txBody>
          <a:bodyPr wrap="none">
            <a:spAutoFit/>
          </a:bodyPr>
          <a:lstStyle/>
          <a:p>
            <a:r>
              <a:rPr lang="en-US" sz="1600" b="1" dirty="0"/>
              <a:t>PYEONGCHANG 2018</a:t>
            </a:r>
            <a:endParaRPr lang="ru-RU" sz="1600" b="1" dirty="0"/>
          </a:p>
        </p:txBody>
      </p:sp>
      <p:sp>
        <p:nvSpPr>
          <p:cNvPr id="24" name="Прямоугольник 23"/>
          <p:cNvSpPr/>
          <p:nvPr/>
        </p:nvSpPr>
        <p:spPr>
          <a:xfrm>
            <a:off x="1913095" y="4602614"/>
            <a:ext cx="957313" cy="338554"/>
          </a:xfrm>
          <a:prstGeom prst="rect">
            <a:avLst/>
          </a:prstGeom>
        </p:spPr>
        <p:txBody>
          <a:bodyPr wrap="none">
            <a:spAutoFit/>
          </a:bodyPr>
          <a:lstStyle/>
          <a:p>
            <a:r>
              <a:rPr lang="en-US" sz="1600" b="1" dirty="0"/>
              <a:t>RIO 2016</a:t>
            </a:r>
            <a:endParaRPr lang="ru-RU" sz="1600" b="1" dirty="0"/>
          </a:p>
        </p:txBody>
      </p:sp>
      <p:sp>
        <p:nvSpPr>
          <p:cNvPr id="25" name="Прямоугольник 24"/>
          <p:cNvSpPr/>
          <p:nvPr/>
        </p:nvSpPr>
        <p:spPr>
          <a:xfrm>
            <a:off x="3480903" y="4602614"/>
            <a:ext cx="1178528" cy="338554"/>
          </a:xfrm>
          <a:prstGeom prst="rect">
            <a:avLst/>
          </a:prstGeom>
        </p:spPr>
        <p:txBody>
          <a:bodyPr wrap="none">
            <a:spAutoFit/>
          </a:bodyPr>
          <a:lstStyle/>
          <a:p>
            <a:r>
              <a:rPr lang="en-US" sz="1600" b="1" dirty="0"/>
              <a:t>SOCHI 2014</a:t>
            </a:r>
            <a:endParaRPr lang="ru-RU" sz="1600" b="1" dirty="0"/>
          </a:p>
        </p:txBody>
      </p:sp>
      <p:sp>
        <p:nvSpPr>
          <p:cNvPr id="26" name="Прямоугольник 25"/>
          <p:cNvSpPr/>
          <p:nvPr/>
        </p:nvSpPr>
        <p:spPr>
          <a:xfrm>
            <a:off x="5065079" y="4602614"/>
            <a:ext cx="1408975" cy="338554"/>
          </a:xfrm>
          <a:prstGeom prst="rect">
            <a:avLst/>
          </a:prstGeom>
        </p:spPr>
        <p:txBody>
          <a:bodyPr wrap="none">
            <a:spAutoFit/>
          </a:bodyPr>
          <a:lstStyle/>
          <a:p>
            <a:r>
              <a:rPr lang="en-US" sz="1600" b="1" dirty="0"/>
              <a:t>LONDON 2012</a:t>
            </a:r>
            <a:endParaRPr lang="ru-RU" sz="1600" b="1" dirty="0"/>
          </a:p>
        </p:txBody>
      </p:sp>
      <p:sp>
        <p:nvSpPr>
          <p:cNvPr id="27" name="Прямоугольник 26"/>
          <p:cNvSpPr/>
          <p:nvPr/>
        </p:nvSpPr>
        <p:spPr>
          <a:xfrm>
            <a:off x="35496" y="6546830"/>
            <a:ext cx="1736822" cy="338554"/>
          </a:xfrm>
          <a:prstGeom prst="rect">
            <a:avLst/>
          </a:prstGeom>
        </p:spPr>
        <p:txBody>
          <a:bodyPr wrap="none">
            <a:spAutoFit/>
          </a:bodyPr>
          <a:lstStyle/>
          <a:p>
            <a:r>
              <a:rPr lang="en-US" sz="1600" b="1" dirty="0"/>
              <a:t>VANCOUVER 2010</a:t>
            </a:r>
            <a:endParaRPr lang="ru-RU" sz="1600" b="1" dirty="0"/>
          </a:p>
        </p:txBody>
      </p:sp>
      <p:sp>
        <p:nvSpPr>
          <p:cNvPr id="28" name="Прямоугольник 27"/>
          <p:cNvSpPr/>
          <p:nvPr/>
        </p:nvSpPr>
        <p:spPr>
          <a:xfrm>
            <a:off x="1763688" y="6546830"/>
            <a:ext cx="1305165" cy="338554"/>
          </a:xfrm>
          <a:prstGeom prst="rect">
            <a:avLst/>
          </a:prstGeom>
        </p:spPr>
        <p:txBody>
          <a:bodyPr wrap="none">
            <a:spAutoFit/>
          </a:bodyPr>
          <a:lstStyle/>
          <a:p>
            <a:r>
              <a:rPr lang="en-US" sz="1600" b="1" dirty="0"/>
              <a:t>BEIJING 2008</a:t>
            </a:r>
            <a:endParaRPr lang="ru-RU" sz="1600" b="1" dirty="0"/>
          </a:p>
        </p:txBody>
      </p:sp>
      <p:sp>
        <p:nvSpPr>
          <p:cNvPr id="29" name="Прямоугольник 28"/>
          <p:cNvSpPr/>
          <p:nvPr/>
        </p:nvSpPr>
        <p:spPr>
          <a:xfrm>
            <a:off x="3480903" y="6546830"/>
            <a:ext cx="1188146" cy="338554"/>
          </a:xfrm>
          <a:prstGeom prst="rect">
            <a:avLst/>
          </a:prstGeom>
        </p:spPr>
        <p:txBody>
          <a:bodyPr wrap="none">
            <a:spAutoFit/>
          </a:bodyPr>
          <a:lstStyle/>
          <a:p>
            <a:r>
              <a:rPr lang="en-US" sz="1600" b="1" dirty="0"/>
              <a:t>TURIN 2006</a:t>
            </a:r>
            <a:endParaRPr lang="ru-RU" sz="1600" b="1" dirty="0"/>
          </a:p>
        </p:txBody>
      </p:sp>
      <p:sp>
        <p:nvSpPr>
          <p:cNvPr id="30" name="Прямоугольник 29"/>
          <p:cNvSpPr/>
          <p:nvPr/>
        </p:nvSpPr>
        <p:spPr>
          <a:xfrm>
            <a:off x="5065079" y="6546830"/>
            <a:ext cx="1319592" cy="338554"/>
          </a:xfrm>
          <a:prstGeom prst="rect">
            <a:avLst/>
          </a:prstGeom>
        </p:spPr>
        <p:txBody>
          <a:bodyPr wrap="none">
            <a:spAutoFit/>
          </a:bodyPr>
          <a:lstStyle/>
          <a:p>
            <a:r>
              <a:rPr lang="en-US" sz="1600" b="1" dirty="0"/>
              <a:t>ATHENS 2004</a:t>
            </a:r>
            <a:endParaRPr lang="ru-RU" sz="1600" b="1" dirty="0"/>
          </a:p>
        </p:txBody>
      </p:sp>
    </p:spTree>
    <p:extLst>
      <p:ext uri="{BB962C8B-B14F-4D97-AF65-F5344CB8AC3E}">
        <p14:creationId xmlns:p14="http://schemas.microsoft.com/office/powerpoint/2010/main" val="788083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Emblems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273" y="5050110"/>
            <a:ext cx="1619250" cy="1619250"/>
          </a:xfrm>
          <a:prstGeom prst="rect">
            <a:avLst/>
          </a:prstGeom>
        </p:spPr>
      </p:pic>
      <p:pic>
        <p:nvPicPr>
          <p:cNvPr id="16" name="Рисунок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50110"/>
            <a:ext cx="1619250" cy="1619250"/>
          </a:xfrm>
          <a:prstGeom prst="rect">
            <a:avLst/>
          </a:prstGeom>
        </p:spPr>
      </p:pic>
      <p:pic>
        <p:nvPicPr>
          <p:cNvPr id="17" name="Рисунок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50110"/>
            <a:ext cx="1619250" cy="1619250"/>
          </a:xfrm>
          <a:prstGeom prst="rect">
            <a:avLst/>
          </a:prstGeom>
        </p:spPr>
      </p:pic>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50110"/>
            <a:ext cx="1619250" cy="1619250"/>
          </a:xfrm>
          <a:prstGeom prst="rect">
            <a:avLst/>
          </a:prstGeom>
        </p:spPr>
      </p:pic>
      <p:sp>
        <p:nvSpPr>
          <p:cNvPr id="19" name="Прямоугольник 18"/>
          <p:cNvSpPr/>
          <p:nvPr/>
        </p:nvSpPr>
        <p:spPr>
          <a:xfrm>
            <a:off x="-36512" y="2420888"/>
            <a:ext cx="1928861" cy="338554"/>
          </a:xfrm>
          <a:prstGeom prst="rect">
            <a:avLst/>
          </a:prstGeom>
        </p:spPr>
        <p:txBody>
          <a:bodyPr wrap="none">
            <a:spAutoFit/>
          </a:bodyPr>
          <a:lstStyle/>
          <a:p>
            <a:r>
              <a:rPr lang="en-US" sz="1600" b="1" dirty="0"/>
              <a:t>SALT LAKE CITY 2002</a:t>
            </a:r>
            <a:endParaRPr lang="ru-RU" sz="1600" b="1" dirty="0"/>
          </a:p>
        </p:txBody>
      </p:sp>
      <p:sp>
        <p:nvSpPr>
          <p:cNvPr id="20" name="Прямоугольник 19"/>
          <p:cNvSpPr/>
          <p:nvPr/>
        </p:nvSpPr>
        <p:spPr>
          <a:xfrm>
            <a:off x="1924072" y="2420888"/>
            <a:ext cx="1320490" cy="338554"/>
          </a:xfrm>
          <a:prstGeom prst="rect">
            <a:avLst/>
          </a:prstGeom>
        </p:spPr>
        <p:txBody>
          <a:bodyPr wrap="none">
            <a:spAutoFit/>
          </a:bodyPr>
          <a:lstStyle/>
          <a:p>
            <a:r>
              <a:rPr lang="en-US" sz="1600" b="1" dirty="0"/>
              <a:t>SYDNEY 2000</a:t>
            </a:r>
            <a:endParaRPr lang="ru-RU" sz="1600" b="1" dirty="0"/>
          </a:p>
        </p:txBody>
      </p:sp>
      <p:sp>
        <p:nvSpPr>
          <p:cNvPr id="21" name="Прямоугольник 20"/>
          <p:cNvSpPr/>
          <p:nvPr/>
        </p:nvSpPr>
        <p:spPr>
          <a:xfrm>
            <a:off x="3491880" y="2420888"/>
            <a:ext cx="1435714" cy="338554"/>
          </a:xfrm>
          <a:prstGeom prst="rect">
            <a:avLst/>
          </a:prstGeom>
        </p:spPr>
        <p:txBody>
          <a:bodyPr wrap="none">
            <a:spAutoFit/>
          </a:bodyPr>
          <a:lstStyle/>
          <a:p>
            <a:r>
              <a:rPr lang="en-US" sz="1600" b="1" dirty="0"/>
              <a:t>NAGANO 1998</a:t>
            </a:r>
            <a:endParaRPr lang="ru-RU" sz="1600" b="1" dirty="0"/>
          </a:p>
        </p:txBody>
      </p:sp>
      <p:sp>
        <p:nvSpPr>
          <p:cNvPr id="22" name="Прямоугольник 21"/>
          <p:cNvSpPr/>
          <p:nvPr/>
        </p:nvSpPr>
        <p:spPr>
          <a:xfrm>
            <a:off x="5076056" y="2420888"/>
            <a:ext cx="1435714" cy="338554"/>
          </a:xfrm>
          <a:prstGeom prst="rect">
            <a:avLst/>
          </a:prstGeom>
        </p:spPr>
        <p:txBody>
          <a:bodyPr wrap="none">
            <a:spAutoFit/>
          </a:bodyPr>
          <a:lstStyle/>
          <a:p>
            <a:r>
              <a:rPr lang="en-US" sz="1600" b="1" dirty="0"/>
              <a:t>ATLANTA 1996</a:t>
            </a:r>
            <a:endParaRPr lang="ru-RU" sz="1600" b="1" dirty="0"/>
          </a:p>
        </p:txBody>
      </p:sp>
      <p:sp>
        <p:nvSpPr>
          <p:cNvPr id="23" name="Прямоугольник 22"/>
          <p:cNvSpPr/>
          <p:nvPr/>
        </p:nvSpPr>
        <p:spPr>
          <a:xfrm>
            <a:off x="-36512" y="4602614"/>
            <a:ext cx="1890261" cy="338554"/>
          </a:xfrm>
          <a:prstGeom prst="rect">
            <a:avLst/>
          </a:prstGeom>
        </p:spPr>
        <p:txBody>
          <a:bodyPr wrap="none">
            <a:spAutoFit/>
          </a:bodyPr>
          <a:lstStyle/>
          <a:p>
            <a:r>
              <a:rPr lang="en-US" sz="1600" b="1" dirty="0"/>
              <a:t>LILLEHAMMER 1994</a:t>
            </a:r>
            <a:endParaRPr lang="ru-RU" sz="1600" b="1" dirty="0"/>
          </a:p>
        </p:txBody>
      </p:sp>
      <p:sp>
        <p:nvSpPr>
          <p:cNvPr id="24" name="Прямоугольник 23"/>
          <p:cNvSpPr/>
          <p:nvPr/>
        </p:nvSpPr>
        <p:spPr>
          <a:xfrm>
            <a:off x="1691680" y="4602614"/>
            <a:ext cx="1690847" cy="338554"/>
          </a:xfrm>
          <a:prstGeom prst="rect">
            <a:avLst/>
          </a:prstGeom>
        </p:spPr>
        <p:txBody>
          <a:bodyPr wrap="none">
            <a:spAutoFit/>
          </a:bodyPr>
          <a:lstStyle/>
          <a:p>
            <a:r>
              <a:rPr lang="en-US" sz="1600" b="1" dirty="0"/>
              <a:t>BARCELONA 1992</a:t>
            </a:r>
            <a:endParaRPr lang="ru-RU" sz="1600" b="1" dirty="0"/>
          </a:p>
        </p:txBody>
      </p:sp>
      <p:sp>
        <p:nvSpPr>
          <p:cNvPr id="25" name="Прямоугольник 24"/>
          <p:cNvSpPr/>
          <p:nvPr/>
        </p:nvSpPr>
        <p:spPr>
          <a:xfrm>
            <a:off x="3275856" y="4602614"/>
            <a:ext cx="1737592" cy="338554"/>
          </a:xfrm>
          <a:prstGeom prst="rect">
            <a:avLst/>
          </a:prstGeom>
        </p:spPr>
        <p:txBody>
          <a:bodyPr wrap="none">
            <a:spAutoFit/>
          </a:bodyPr>
          <a:lstStyle/>
          <a:p>
            <a:r>
              <a:rPr lang="en-US" sz="1600" b="1" dirty="0"/>
              <a:t>ALBERTVILLE 1992</a:t>
            </a:r>
            <a:endParaRPr lang="ru-RU" sz="1600" b="1" dirty="0"/>
          </a:p>
        </p:txBody>
      </p:sp>
      <p:sp>
        <p:nvSpPr>
          <p:cNvPr id="26" name="Прямоугольник 25"/>
          <p:cNvSpPr/>
          <p:nvPr/>
        </p:nvSpPr>
        <p:spPr>
          <a:xfrm>
            <a:off x="5065079" y="4602614"/>
            <a:ext cx="1440010" cy="338554"/>
          </a:xfrm>
          <a:prstGeom prst="rect">
            <a:avLst/>
          </a:prstGeom>
        </p:spPr>
        <p:txBody>
          <a:bodyPr wrap="none">
            <a:spAutoFit/>
          </a:bodyPr>
          <a:lstStyle/>
          <a:p>
            <a:r>
              <a:rPr lang="en-US" sz="1600" b="1" dirty="0"/>
              <a:t>CALGARY 1988</a:t>
            </a:r>
            <a:endParaRPr lang="ru-RU" sz="1600" b="1" dirty="0"/>
          </a:p>
        </p:txBody>
      </p:sp>
      <p:sp>
        <p:nvSpPr>
          <p:cNvPr id="27" name="Прямоугольник 26"/>
          <p:cNvSpPr/>
          <p:nvPr/>
        </p:nvSpPr>
        <p:spPr>
          <a:xfrm>
            <a:off x="201396" y="6546830"/>
            <a:ext cx="1202252" cy="338554"/>
          </a:xfrm>
          <a:prstGeom prst="rect">
            <a:avLst/>
          </a:prstGeom>
        </p:spPr>
        <p:txBody>
          <a:bodyPr wrap="none">
            <a:spAutoFit/>
          </a:bodyPr>
          <a:lstStyle/>
          <a:p>
            <a:r>
              <a:rPr lang="en-US" sz="1600" b="1" dirty="0"/>
              <a:t>SEOUL 1988</a:t>
            </a:r>
            <a:endParaRPr lang="ru-RU" sz="1600" b="1" dirty="0"/>
          </a:p>
        </p:txBody>
      </p:sp>
      <p:sp>
        <p:nvSpPr>
          <p:cNvPr id="28" name="Прямоугольник 27"/>
          <p:cNvSpPr/>
          <p:nvPr/>
        </p:nvSpPr>
        <p:spPr>
          <a:xfrm>
            <a:off x="1763688" y="6546830"/>
            <a:ext cx="1535485" cy="338554"/>
          </a:xfrm>
          <a:prstGeom prst="rect">
            <a:avLst/>
          </a:prstGeom>
        </p:spPr>
        <p:txBody>
          <a:bodyPr wrap="none">
            <a:spAutoFit/>
          </a:bodyPr>
          <a:lstStyle/>
          <a:p>
            <a:r>
              <a:rPr lang="en-US" sz="1600" b="1" dirty="0"/>
              <a:t>SARAJEVO 1984</a:t>
            </a:r>
            <a:endParaRPr lang="ru-RU" sz="1600" b="1" dirty="0"/>
          </a:p>
        </p:txBody>
      </p:sp>
      <p:sp>
        <p:nvSpPr>
          <p:cNvPr id="29" name="Прямоугольник 28"/>
          <p:cNvSpPr/>
          <p:nvPr/>
        </p:nvSpPr>
        <p:spPr>
          <a:xfrm>
            <a:off x="3203848" y="6546830"/>
            <a:ext cx="1786899" cy="338554"/>
          </a:xfrm>
          <a:prstGeom prst="rect">
            <a:avLst/>
          </a:prstGeom>
        </p:spPr>
        <p:txBody>
          <a:bodyPr wrap="none">
            <a:spAutoFit/>
          </a:bodyPr>
          <a:lstStyle/>
          <a:p>
            <a:r>
              <a:rPr lang="en-US" sz="1600" b="1" dirty="0"/>
              <a:t>LOS ANGELES 1984</a:t>
            </a:r>
            <a:endParaRPr lang="ru-RU" sz="1600" b="1" dirty="0"/>
          </a:p>
        </p:txBody>
      </p:sp>
      <p:sp>
        <p:nvSpPr>
          <p:cNvPr id="30" name="Прямоугольник 29"/>
          <p:cNvSpPr/>
          <p:nvPr/>
        </p:nvSpPr>
        <p:spPr>
          <a:xfrm>
            <a:off x="4931104" y="6546830"/>
            <a:ext cx="1729128" cy="338554"/>
          </a:xfrm>
          <a:prstGeom prst="rect">
            <a:avLst/>
          </a:prstGeom>
        </p:spPr>
        <p:txBody>
          <a:bodyPr wrap="none">
            <a:spAutoFit/>
          </a:bodyPr>
          <a:lstStyle/>
          <a:p>
            <a:r>
              <a:rPr lang="en-US" sz="1600" b="1" dirty="0"/>
              <a:t>LAKE PLACID 1980</a:t>
            </a:r>
            <a:endParaRPr lang="ru-RU" sz="1600" b="1" dirty="0"/>
          </a:p>
        </p:txBody>
      </p:sp>
    </p:spTree>
    <p:extLst>
      <p:ext uri="{BB962C8B-B14F-4D97-AF65-F5344CB8AC3E}">
        <p14:creationId xmlns:p14="http://schemas.microsoft.com/office/powerpoint/2010/main" val="402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Emblems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273" y="5050110"/>
            <a:ext cx="1619250" cy="1619250"/>
          </a:xfrm>
          <a:prstGeom prst="rect">
            <a:avLst/>
          </a:prstGeom>
        </p:spPr>
      </p:pic>
      <p:pic>
        <p:nvPicPr>
          <p:cNvPr id="16" name="Рисунок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50110"/>
            <a:ext cx="1619250" cy="1619250"/>
          </a:xfrm>
          <a:prstGeom prst="rect">
            <a:avLst/>
          </a:prstGeom>
        </p:spPr>
      </p:pic>
      <p:pic>
        <p:nvPicPr>
          <p:cNvPr id="17" name="Рисунок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50110"/>
            <a:ext cx="1619250" cy="1619250"/>
          </a:xfrm>
          <a:prstGeom prst="rect">
            <a:avLst/>
          </a:prstGeom>
        </p:spPr>
      </p:pic>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50110"/>
            <a:ext cx="1619250" cy="1619250"/>
          </a:xfrm>
          <a:prstGeom prst="rect">
            <a:avLst/>
          </a:prstGeom>
        </p:spPr>
      </p:pic>
      <p:sp>
        <p:nvSpPr>
          <p:cNvPr id="19" name="Прямоугольник 18"/>
          <p:cNvSpPr/>
          <p:nvPr/>
        </p:nvSpPr>
        <p:spPr>
          <a:xfrm>
            <a:off x="124519" y="2420888"/>
            <a:ext cx="1495153" cy="338554"/>
          </a:xfrm>
          <a:prstGeom prst="rect">
            <a:avLst/>
          </a:prstGeom>
        </p:spPr>
        <p:txBody>
          <a:bodyPr wrap="none">
            <a:spAutoFit/>
          </a:bodyPr>
          <a:lstStyle/>
          <a:p>
            <a:r>
              <a:rPr lang="en-US" sz="1600" b="1" dirty="0"/>
              <a:t>MOSCOW 1980</a:t>
            </a:r>
            <a:endParaRPr lang="ru-RU" sz="1600" b="1" dirty="0"/>
          </a:p>
        </p:txBody>
      </p:sp>
      <p:sp>
        <p:nvSpPr>
          <p:cNvPr id="20" name="Прямоугольник 19"/>
          <p:cNvSpPr/>
          <p:nvPr/>
        </p:nvSpPr>
        <p:spPr>
          <a:xfrm>
            <a:off x="1691680" y="2420888"/>
            <a:ext cx="1656223" cy="338554"/>
          </a:xfrm>
          <a:prstGeom prst="rect">
            <a:avLst/>
          </a:prstGeom>
        </p:spPr>
        <p:txBody>
          <a:bodyPr wrap="none">
            <a:spAutoFit/>
          </a:bodyPr>
          <a:lstStyle/>
          <a:p>
            <a:r>
              <a:rPr lang="en-US" sz="1600" b="1" dirty="0"/>
              <a:t>INNSBRUCK 1976</a:t>
            </a:r>
            <a:endParaRPr lang="ru-RU" sz="1600" b="1" dirty="0"/>
          </a:p>
        </p:txBody>
      </p:sp>
      <p:sp>
        <p:nvSpPr>
          <p:cNvPr id="21" name="Прямоугольник 20"/>
          <p:cNvSpPr/>
          <p:nvPr/>
        </p:nvSpPr>
        <p:spPr>
          <a:xfrm>
            <a:off x="3275856" y="2420888"/>
            <a:ext cx="1626471" cy="338554"/>
          </a:xfrm>
          <a:prstGeom prst="rect">
            <a:avLst/>
          </a:prstGeom>
        </p:spPr>
        <p:txBody>
          <a:bodyPr wrap="none">
            <a:spAutoFit/>
          </a:bodyPr>
          <a:lstStyle/>
          <a:p>
            <a:r>
              <a:rPr lang="en-US" sz="1600" b="1" dirty="0"/>
              <a:t>MONTREAL 1976</a:t>
            </a:r>
            <a:endParaRPr lang="ru-RU" sz="1600" b="1" dirty="0"/>
          </a:p>
        </p:txBody>
      </p:sp>
      <p:sp>
        <p:nvSpPr>
          <p:cNvPr id="22" name="Прямоугольник 21"/>
          <p:cNvSpPr/>
          <p:nvPr/>
        </p:nvSpPr>
        <p:spPr>
          <a:xfrm>
            <a:off x="4932040" y="2420888"/>
            <a:ext cx="1478610" cy="338554"/>
          </a:xfrm>
          <a:prstGeom prst="rect">
            <a:avLst/>
          </a:prstGeom>
        </p:spPr>
        <p:txBody>
          <a:bodyPr wrap="none">
            <a:spAutoFit/>
          </a:bodyPr>
          <a:lstStyle/>
          <a:p>
            <a:r>
              <a:rPr lang="en-US" sz="1600" b="1" dirty="0"/>
              <a:t>SAPPORO 1972</a:t>
            </a:r>
            <a:endParaRPr lang="ru-RU" sz="1600" b="1" dirty="0"/>
          </a:p>
        </p:txBody>
      </p:sp>
      <p:sp>
        <p:nvSpPr>
          <p:cNvPr id="23" name="Прямоугольник 22"/>
          <p:cNvSpPr/>
          <p:nvPr/>
        </p:nvSpPr>
        <p:spPr>
          <a:xfrm>
            <a:off x="157540" y="4602614"/>
            <a:ext cx="1390124" cy="338554"/>
          </a:xfrm>
          <a:prstGeom prst="rect">
            <a:avLst/>
          </a:prstGeom>
        </p:spPr>
        <p:txBody>
          <a:bodyPr wrap="none">
            <a:spAutoFit/>
          </a:bodyPr>
          <a:lstStyle/>
          <a:p>
            <a:r>
              <a:rPr lang="en-US" sz="1600" b="1" dirty="0"/>
              <a:t>MUNICH 1972</a:t>
            </a:r>
            <a:endParaRPr lang="ru-RU" sz="1600" b="1" dirty="0"/>
          </a:p>
        </p:txBody>
      </p:sp>
      <p:sp>
        <p:nvSpPr>
          <p:cNvPr id="24" name="Прямоугольник 23"/>
          <p:cNvSpPr/>
          <p:nvPr/>
        </p:nvSpPr>
        <p:spPr>
          <a:xfrm>
            <a:off x="1691680" y="4602614"/>
            <a:ext cx="1569660" cy="338554"/>
          </a:xfrm>
          <a:prstGeom prst="rect">
            <a:avLst/>
          </a:prstGeom>
        </p:spPr>
        <p:txBody>
          <a:bodyPr wrap="none">
            <a:spAutoFit/>
          </a:bodyPr>
          <a:lstStyle/>
          <a:p>
            <a:r>
              <a:rPr lang="en-US" sz="1600" b="1" dirty="0"/>
              <a:t>GRENOBLE 1968</a:t>
            </a:r>
            <a:endParaRPr lang="ru-RU" sz="1600" b="1" dirty="0"/>
          </a:p>
        </p:txBody>
      </p:sp>
      <p:sp>
        <p:nvSpPr>
          <p:cNvPr id="25" name="Прямоугольник 24"/>
          <p:cNvSpPr/>
          <p:nvPr/>
        </p:nvSpPr>
        <p:spPr>
          <a:xfrm>
            <a:off x="3373854" y="4602614"/>
            <a:ext cx="1342162" cy="338554"/>
          </a:xfrm>
          <a:prstGeom prst="rect">
            <a:avLst/>
          </a:prstGeom>
        </p:spPr>
        <p:txBody>
          <a:bodyPr wrap="none">
            <a:spAutoFit/>
          </a:bodyPr>
          <a:lstStyle/>
          <a:p>
            <a:r>
              <a:rPr lang="en-US" sz="1600" b="1" dirty="0"/>
              <a:t>MEXICO 1968</a:t>
            </a:r>
            <a:endParaRPr lang="ru-RU" sz="1600" b="1" dirty="0"/>
          </a:p>
        </p:txBody>
      </p:sp>
      <p:sp>
        <p:nvSpPr>
          <p:cNvPr id="26" name="Прямоугольник 25"/>
          <p:cNvSpPr/>
          <p:nvPr/>
        </p:nvSpPr>
        <p:spPr>
          <a:xfrm>
            <a:off x="4788024" y="4602614"/>
            <a:ext cx="1656223" cy="338554"/>
          </a:xfrm>
          <a:prstGeom prst="rect">
            <a:avLst/>
          </a:prstGeom>
        </p:spPr>
        <p:txBody>
          <a:bodyPr wrap="none">
            <a:spAutoFit/>
          </a:bodyPr>
          <a:lstStyle/>
          <a:p>
            <a:r>
              <a:rPr lang="en-US" sz="1600" b="1" dirty="0"/>
              <a:t>INNSBRUCK 1964</a:t>
            </a:r>
            <a:endParaRPr lang="ru-RU" sz="1600" b="1" dirty="0"/>
          </a:p>
        </p:txBody>
      </p:sp>
      <p:sp>
        <p:nvSpPr>
          <p:cNvPr id="27" name="Прямоугольник 26"/>
          <p:cNvSpPr/>
          <p:nvPr/>
        </p:nvSpPr>
        <p:spPr>
          <a:xfrm>
            <a:off x="201396" y="6546830"/>
            <a:ext cx="1234249" cy="338554"/>
          </a:xfrm>
          <a:prstGeom prst="rect">
            <a:avLst/>
          </a:prstGeom>
        </p:spPr>
        <p:txBody>
          <a:bodyPr wrap="none">
            <a:spAutoFit/>
          </a:bodyPr>
          <a:lstStyle/>
          <a:p>
            <a:r>
              <a:rPr lang="en-US" sz="1600" b="1" dirty="0"/>
              <a:t>TOKYO 1964</a:t>
            </a:r>
            <a:endParaRPr lang="ru-RU" sz="1600" b="1" dirty="0"/>
          </a:p>
        </p:txBody>
      </p:sp>
      <p:sp>
        <p:nvSpPr>
          <p:cNvPr id="28" name="Прямоугольник 27"/>
          <p:cNvSpPr/>
          <p:nvPr/>
        </p:nvSpPr>
        <p:spPr>
          <a:xfrm>
            <a:off x="1475656" y="6546830"/>
            <a:ext cx="1981248" cy="338554"/>
          </a:xfrm>
          <a:prstGeom prst="rect">
            <a:avLst/>
          </a:prstGeom>
        </p:spPr>
        <p:txBody>
          <a:bodyPr wrap="none">
            <a:spAutoFit/>
          </a:bodyPr>
          <a:lstStyle/>
          <a:p>
            <a:r>
              <a:rPr lang="en-US" sz="1600" b="1" dirty="0"/>
              <a:t>SQUAW VALLEY 1960</a:t>
            </a:r>
            <a:endParaRPr lang="ru-RU" sz="1600" b="1" dirty="0"/>
          </a:p>
        </p:txBody>
      </p:sp>
      <p:sp>
        <p:nvSpPr>
          <p:cNvPr id="29" name="Прямоугольник 28"/>
          <p:cNvSpPr/>
          <p:nvPr/>
        </p:nvSpPr>
        <p:spPr>
          <a:xfrm>
            <a:off x="3464261" y="6546830"/>
            <a:ext cx="1179747" cy="338554"/>
          </a:xfrm>
          <a:prstGeom prst="rect">
            <a:avLst/>
          </a:prstGeom>
        </p:spPr>
        <p:txBody>
          <a:bodyPr wrap="none">
            <a:spAutoFit/>
          </a:bodyPr>
          <a:lstStyle/>
          <a:p>
            <a:r>
              <a:rPr lang="en-US" sz="1600" b="1" dirty="0"/>
              <a:t>ROME 1960</a:t>
            </a:r>
            <a:endParaRPr lang="ru-RU" sz="1600" b="1" dirty="0"/>
          </a:p>
        </p:txBody>
      </p:sp>
      <p:sp>
        <p:nvSpPr>
          <p:cNvPr id="30" name="Прямоугольник 29"/>
          <p:cNvSpPr/>
          <p:nvPr/>
        </p:nvSpPr>
        <p:spPr>
          <a:xfrm>
            <a:off x="4600379" y="6546830"/>
            <a:ext cx="2491901" cy="338554"/>
          </a:xfrm>
          <a:prstGeom prst="rect">
            <a:avLst/>
          </a:prstGeom>
        </p:spPr>
        <p:txBody>
          <a:bodyPr wrap="none">
            <a:spAutoFit/>
          </a:bodyPr>
          <a:lstStyle/>
          <a:p>
            <a:r>
              <a:rPr lang="en-US" sz="1600" b="1" dirty="0"/>
              <a:t>CORTINA D'AMPEZZO 1956</a:t>
            </a:r>
            <a:endParaRPr lang="ru-RU" sz="1600" b="1" dirty="0"/>
          </a:p>
        </p:txBody>
      </p:sp>
    </p:spTree>
    <p:extLst>
      <p:ext uri="{BB962C8B-B14F-4D97-AF65-F5344CB8AC3E}">
        <p14:creationId xmlns:p14="http://schemas.microsoft.com/office/powerpoint/2010/main" val="133588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Emblems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5" name="Рисунок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273" y="5050110"/>
            <a:ext cx="1619250" cy="1619250"/>
          </a:xfrm>
          <a:prstGeom prst="rect">
            <a:avLst/>
          </a:prstGeom>
        </p:spPr>
      </p:pic>
      <p:pic>
        <p:nvPicPr>
          <p:cNvPr id="16" name="Рисунок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50110"/>
            <a:ext cx="1619250" cy="1619250"/>
          </a:xfrm>
          <a:prstGeom prst="rect">
            <a:avLst/>
          </a:prstGeom>
        </p:spPr>
      </p:pic>
      <p:pic>
        <p:nvPicPr>
          <p:cNvPr id="17" name="Рисунок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50110"/>
            <a:ext cx="1619250" cy="1619250"/>
          </a:xfrm>
          <a:prstGeom prst="rect">
            <a:avLst/>
          </a:prstGeom>
        </p:spPr>
      </p:pic>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50110"/>
            <a:ext cx="1619250" cy="1619250"/>
          </a:xfrm>
          <a:prstGeom prst="rect">
            <a:avLst/>
          </a:prstGeom>
        </p:spPr>
      </p:pic>
      <p:sp>
        <p:nvSpPr>
          <p:cNvPr id="19" name="Прямоугольник 18"/>
          <p:cNvSpPr/>
          <p:nvPr/>
        </p:nvSpPr>
        <p:spPr>
          <a:xfrm>
            <a:off x="-36512" y="2420888"/>
            <a:ext cx="1735283" cy="584775"/>
          </a:xfrm>
          <a:prstGeom prst="rect">
            <a:avLst/>
          </a:prstGeom>
        </p:spPr>
        <p:txBody>
          <a:bodyPr wrap="none">
            <a:spAutoFit/>
          </a:bodyPr>
          <a:lstStyle/>
          <a:p>
            <a:pPr algn="ctr"/>
            <a:r>
              <a:rPr lang="en-US" sz="1600" b="1" dirty="0"/>
              <a:t>MELBOURNE - </a:t>
            </a:r>
          </a:p>
          <a:p>
            <a:pPr algn="ctr"/>
            <a:r>
              <a:rPr lang="en-US" sz="1600" b="1" dirty="0"/>
              <a:t>STOCKHOLM 1956</a:t>
            </a:r>
            <a:endParaRPr lang="ru-RU" sz="1600" b="1" dirty="0"/>
          </a:p>
        </p:txBody>
      </p:sp>
      <p:sp>
        <p:nvSpPr>
          <p:cNvPr id="20" name="Прямоугольник 19"/>
          <p:cNvSpPr/>
          <p:nvPr/>
        </p:nvSpPr>
        <p:spPr>
          <a:xfrm>
            <a:off x="1952221" y="2420888"/>
            <a:ext cx="1107611" cy="338554"/>
          </a:xfrm>
          <a:prstGeom prst="rect">
            <a:avLst/>
          </a:prstGeom>
        </p:spPr>
        <p:txBody>
          <a:bodyPr wrap="none">
            <a:spAutoFit/>
          </a:bodyPr>
          <a:lstStyle/>
          <a:p>
            <a:r>
              <a:rPr lang="en-US" sz="1600" b="1" dirty="0"/>
              <a:t>OSLO 1952</a:t>
            </a:r>
            <a:endParaRPr lang="ru-RU" sz="1600" b="1" dirty="0"/>
          </a:p>
        </p:txBody>
      </p:sp>
      <p:sp>
        <p:nvSpPr>
          <p:cNvPr id="21" name="Прямоугольник 20"/>
          <p:cNvSpPr/>
          <p:nvPr/>
        </p:nvSpPr>
        <p:spPr>
          <a:xfrm>
            <a:off x="3442656" y="2420888"/>
            <a:ext cx="1417376" cy="338554"/>
          </a:xfrm>
          <a:prstGeom prst="rect">
            <a:avLst/>
          </a:prstGeom>
        </p:spPr>
        <p:txBody>
          <a:bodyPr wrap="none">
            <a:spAutoFit/>
          </a:bodyPr>
          <a:lstStyle/>
          <a:p>
            <a:r>
              <a:rPr lang="en-US" sz="1600" b="1" dirty="0"/>
              <a:t>HELSINKI 1952</a:t>
            </a:r>
            <a:endParaRPr lang="ru-RU" sz="1600" b="1" dirty="0"/>
          </a:p>
        </p:txBody>
      </p:sp>
      <p:sp>
        <p:nvSpPr>
          <p:cNvPr id="22" name="Прямоугольник 21"/>
          <p:cNvSpPr/>
          <p:nvPr/>
        </p:nvSpPr>
        <p:spPr>
          <a:xfrm>
            <a:off x="4932040" y="2420888"/>
            <a:ext cx="1616276" cy="338554"/>
          </a:xfrm>
          <a:prstGeom prst="rect">
            <a:avLst/>
          </a:prstGeom>
        </p:spPr>
        <p:txBody>
          <a:bodyPr wrap="none">
            <a:spAutoFit/>
          </a:bodyPr>
          <a:lstStyle/>
          <a:p>
            <a:r>
              <a:rPr lang="en-US" sz="1600" b="1" dirty="0"/>
              <a:t>ST. MORITZ 1948</a:t>
            </a:r>
            <a:endParaRPr lang="ru-RU" sz="1600" b="1" dirty="0"/>
          </a:p>
        </p:txBody>
      </p:sp>
      <p:sp>
        <p:nvSpPr>
          <p:cNvPr id="23" name="Прямоугольник 22"/>
          <p:cNvSpPr/>
          <p:nvPr/>
        </p:nvSpPr>
        <p:spPr>
          <a:xfrm>
            <a:off x="157540" y="4602614"/>
            <a:ext cx="1408975" cy="338554"/>
          </a:xfrm>
          <a:prstGeom prst="rect">
            <a:avLst/>
          </a:prstGeom>
        </p:spPr>
        <p:txBody>
          <a:bodyPr wrap="none">
            <a:spAutoFit/>
          </a:bodyPr>
          <a:lstStyle/>
          <a:p>
            <a:r>
              <a:rPr lang="en-US" sz="1600" b="1" dirty="0"/>
              <a:t>LONDON 1948</a:t>
            </a:r>
            <a:endParaRPr lang="ru-RU" sz="1600" b="1" dirty="0"/>
          </a:p>
        </p:txBody>
      </p:sp>
      <p:sp>
        <p:nvSpPr>
          <p:cNvPr id="24" name="Прямоугольник 23"/>
          <p:cNvSpPr/>
          <p:nvPr/>
        </p:nvSpPr>
        <p:spPr>
          <a:xfrm>
            <a:off x="1475656" y="4602614"/>
            <a:ext cx="2070054" cy="584775"/>
          </a:xfrm>
          <a:prstGeom prst="rect">
            <a:avLst/>
          </a:prstGeom>
        </p:spPr>
        <p:txBody>
          <a:bodyPr wrap="none">
            <a:spAutoFit/>
          </a:bodyPr>
          <a:lstStyle/>
          <a:p>
            <a:pPr algn="ctr"/>
            <a:r>
              <a:rPr lang="en-US" sz="1600" b="1" dirty="0"/>
              <a:t>GARMISCH-</a:t>
            </a:r>
          </a:p>
          <a:p>
            <a:pPr algn="ctr"/>
            <a:r>
              <a:rPr lang="en-US" sz="1600" b="1" dirty="0"/>
              <a:t>PARTENKIRCHEN 1936</a:t>
            </a:r>
            <a:endParaRPr lang="ru-RU" sz="1600" b="1" dirty="0"/>
          </a:p>
        </p:txBody>
      </p:sp>
      <p:sp>
        <p:nvSpPr>
          <p:cNvPr id="25" name="Прямоугольник 24"/>
          <p:cNvSpPr/>
          <p:nvPr/>
        </p:nvSpPr>
        <p:spPr>
          <a:xfrm>
            <a:off x="3390139" y="4602614"/>
            <a:ext cx="1253869" cy="338554"/>
          </a:xfrm>
          <a:prstGeom prst="rect">
            <a:avLst/>
          </a:prstGeom>
        </p:spPr>
        <p:txBody>
          <a:bodyPr wrap="none">
            <a:spAutoFit/>
          </a:bodyPr>
          <a:lstStyle/>
          <a:p>
            <a:r>
              <a:rPr lang="en-US" sz="1600" b="1" dirty="0"/>
              <a:t>BERLIN 1936</a:t>
            </a:r>
            <a:endParaRPr lang="ru-RU" sz="1600" b="1" dirty="0"/>
          </a:p>
        </p:txBody>
      </p:sp>
      <p:sp>
        <p:nvSpPr>
          <p:cNvPr id="26" name="Прямоугольник 25"/>
          <p:cNvSpPr/>
          <p:nvPr/>
        </p:nvSpPr>
        <p:spPr>
          <a:xfrm>
            <a:off x="4788024" y="4602614"/>
            <a:ext cx="1729128" cy="338554"/>
          </a:xfrm>
          <a:prstGeom prst="rect">
            <a:avLst/>
          </a:prstGeom>
        </p:spPr>
        <p:txBody>
          <a:bodyPr wrap="none">
            <a:spAutoFit/>
          </a:bodyPr>
          <a:lstStyle/>
          <a:p>
            <a:r>
              <a:rPr lang="en-US" sz="1600" b="1" dirty="0"/>
              <a:t>LAKE PLACID 1932</a:t>
            </a:r>
            <a:endParaRPr lang="ru-RU" sz="1600" b="1" dirty="0"/>
          </a:p>
        </p:txBody>
      </p:sp>
      <p:sp>
        <p:nvSpPr>
          <p:cNvPr id="27" name="Прямоугольник 26"/>
          <p:cNvSpPr/>
          <p:nvPr/>
        </p:nvSpPr>
        <p:spPr>
          <a:xfrm>
            <a:off x="107504" y="6381328"/>
            <a:ext cx="1420197" cy="584775"/>
          </a:xfrm>
          <a:prstGeom prst="rect">
            <a:avLst/>
          </a:prstGeom>
        </p:spPr>
        <p:txBody>
          <a:bodyPr wrap="none">
            <a:spAutoFit/>
          </a:bodyPr>
          <a:lstStyle/>
          <a:p>
            <a:pPr algn="ctr"/>
            <a:r>
              <a:rPr lang="en-US" sz="1600" b="1" dirty="0"/>
              <a:t>LOS </a:t>
            </a:r>
            <a:endParaRPr lang="en-US" sz="1600" b="1" dirty="0" smtClean="0"/>
          </a:p>
          <a:p>
            <a:pPr algn="ctr"/>
            <a:r>
              <a:rPr lang="en-US" sz="1600" b="1" dirty="0" smtClean="0"/>
              <a:t>ANGELES </a:t>
            </a:r>
            <a:r>
              <a:rPr lang="en-US" sz="1600" b="1" dirty="0"/>
              <a:t>1932</a:t>
            </a:r>
            <a:endParaRPr lang="ru-RU" sz="1600" b="1" dirty="0"/>
          </a:p>
        </p:txBody>
      </p:sp>
      <p:sp>
        <p:nvSpPr>
          <p:cNvPr id="28" name="Прямоугольник 27"/>
          <p:cNvSpPr/>
          <p:nvPr/>
        </p:nvSpPr>
        <p:spPr>
          <a:xfrm>
            <a:off x="1475656" y="6546830"/>
            <a:ext cx="1793696" cy="338554"/>
          </a:xfrm>
          <a:prstGeom prst="rect">
            <a:avLst/>
          </a:prstGeom>
        </p:spPr>
        <p:txBody>
          <a:bodyPr wrap="none">
            <a:spAutoFit/>
          </a:bodyPr>
          <a:lstStyle/>
          <a:p>
            <a:r>
              <a:rPr lang="en-US" sz="1600" b="1" dirty="0"/>
              <a:t>AMSTERDAM 1928</a:t>
            </a:r>
            <a:endParaRPr lang="ru-RU" sz="1600" b="1" dirty="0"/>
          </a:p>
        </p:txBody>
      </p:sp>
      <p:sp>
        <p:nvSpPr>
          <p:cNvPr id="29" name="Прямоугольник 28"/>
          <p:cNvSpPr/>
          <p:nvPr/>
        </p:nvSpPr>
        <p:spPr>
          <a:xfrm>
            <a:off x="3315764" y="6546830"/>
            <a:ext cx="1616276" cy="338554"/>
          </a:xfrm>
          <a:prstGeom prst="rect">
            <a:avLst/>
          </a:prstGeom>
        </p:spPr>
        <p:txBody>
          <a:bodyPr wrap="none">
            <a:spAutoFit/>
          </a:bodyPr>
          <a:lstStyle/>
          <a:p>
            <a:r>
              <a:rPr lang="en-US" sz="1600" b="1" dirty="0"/>
              <a:t>ST. MORITZ 1928</a:t>
            </a:r>
            <a:endParaRPr lang="ru-RU" sz="1600" b="1" dirty="0"/>
          </a:p>
        </p:txBody>
      </p:sp>
      <p:sp>
        <p:nvSpPr>
          <p:cNvPr id="30" name="Прямоугольник 29"/>
          <p:cNvSpPr/>
          <p:nvPr/>
        </p:nvSpPr>
        <p:spPr>
          <a:xfrm>
            <a:off x="4954443" y="6546830"/>
            <a:ext cx="1633781" cy="338554"/>
          </a:xfrm>
          <a:prstGeom prst="rect">
            <a:avLst/>
          </a:prstGeom>
        </p:spPr>
        <p:txBody>
          <a:bodyPr wrap="none">
            <a:spAutoFit/>
          </a:bodyPr>
          <a:lstStyle/>
          <a:p>
            <a:r>
              <a:rPr lang="en-US" sz="1600" b="1" dirty="0"/>
              <a:t>CHAMONIX 1924</a:t>
            </a:r>
            <a:endParaRPr lang="ru-RU" sz="1600" b="1" dirty="0"/>
          </a:p>
        </p:txBody>
      </p:sp>
    </p:spTree>
    <p:extLst>
      <p:ext uri="{BB962C8B-B14F-4D97-AF65-F5344CB8AC3E}">
        <p14:creationId xmlns:p14="http://schemas.microsoft.com/office/powerpoint/2010/main" val="314003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Emblems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sp>
        <p:nvSpPr>
          <p:cNvPr id="19" name="Прямоугольник 18"/>
          <p:cNvSpPr/>
          <p:nvPr/>
        </p:nvSpPr>
        <p:spPr>
          <a:xfrm>
            <a:off x="263249" y="2420888"/>
            <a:ext cx="1135760" cy="338554"/>
          </a:xfrm>
          <a:prstGeom prst="rect">
            <a:avLst/>
          </a:prstGeom>
        </p:spPr>
        <p:txBody>
          <a:bodyPr wrap="none">
            <a:spAutoFit/>
          </a:bodyPr>
          <a:lstStyle/>
          <a:p>
            <a:pPr algn="ctr"/>
            <a:r>
              <a:rPr lang="en-US" sz="1600" b="1" dirty="0"/>
              <a:t>PARIS 1924</a:t>
            </a:r>
            <a:endParaRPr lang="ru-RU" sz="1600" b="1" dirty="0"/>
          </a:p>
        </p:txBody>
      </p:sp>
      <p:sp>
        <p:nvSpPr>
          <p:cNvPr id="20" name="Прямоугольник 19"/>
          <p:cNvSpPr/>
          <p:nvPr/>
        </p:nvSpPr>
        <p:spPr>
          <a:xfrm>
            <a:off x="1691680" y="2420888"/>
            <a:ext cx="1518364" cy="338554"/>
          </a:xfrm>
          <a:prstGeom prst="rect">
            <a:avLst/>
          </a:prstGeom>
        </p:spPr>
        <p:txBody>
          <a:bodyPr wrap="none">
            <a:spAutoFit/>
          </a:bodyPr>
          <a:lstStyle/>
          <a:p>
            <a:r>
              <a:rPr lang="en-US" sz="1600" b="1" dirty="0"/>
              <a:t>ANTWERP 1920</a:t>
            </a:r>
            <a:endParaRPr lang="ru-RU" sz="1600" b="1" dirty="0"/>
          </a:p>
        </p:txBody>
      </p:sp>
      <p:sp>
        <p:nvSpPr>
          <p:cNvPr id="21" name="Прямоугольник 20"/>
          <p:cNvSpPr/>
          <p:nvPr/>
        </p:nvSpPr>
        <p:spPr>
          <a:xfrm>
            <a:off x="3203848" y="2420888"/>
            <a:ext cx="1735283" cy="338554"/>
          </a:xfrm>
          <a:prstGeom prst="rect">
            <a:avLst/>
          </a:prstGeom>
        </p:spPr>
        <p:txBody>
          <a:bodyPr wrap="none">
            <a:spAutoFit/>
          </a:bodyPr>
          <a:lstStyle/>
          <a:p>
            <a:r>
              <a:rPr lang="en-US" sz="1600" b="1" dirty="0"/>
              <a:t>STOCKHOLM 1912</a:t>
            </a:r>
            <a:endParaRPr lang="ru-RU" sz="1600" b="1" dirty="0"/>
          </a:p>
        </p:txBody>
      </p:sp>
      <p:sp>
        <p:nvSpPr>
          <p:cNvPr id="22" name="Прямоугольник 21"/>
          <p:cNvSpPr/>
          <p:nvPr/>
        </p:nvSpPr>
        <p:spPr>
          <a:xfrm>
            <a:off x="4932040" y="2420888"/>
            <a:ext cx="1408975" cy="338554"/>
          </a:xfrm>
          <a:prstGeom prst="rect">
            <a:avLst/>
          </a:prstGeom>
        </p:spPr>
        <p:txBody>
          <a:bodyPr wrap="none">
            <a:spAutoFit/>
          </a:bodyPr>
          <a:lstStyle/>
          <a:p>
            <a:r>
              <a:rPr lang="en-US" sz="1600" b="1" dirty="0"/>
              <a:t>LONDON 1908</a:t>
            </a:r>
            <a:endParaRPr lang="ru-RU" sz="1600" b="1" dirty="0"/>
          </a:p>
        </p:txBody>
      </p:sp>
      <p:sp>
        <p:nvSpPr>
          <p:cNvPr id="23" name="Прямоугольник 22"/>
          <p:cNvSpPr/>
          <p:nvPr/>
        </p:nvSpPr>
        <p:spPr>
          <a:xfrm>
            <a:off x="157540" y="4602614"/>
            <a:ext cx="1408975" cy="338554"/>
          </a:xfrm>
          <a:prstGeom prst="rect">
            <a:avLst/>
          </a:prstGeom>
        </p:spPr>
        <p:txBody>
          <a:bodyPr wrap="none">
            <a:spAutoFit/>
          </a:bodyPr>
          <a:lstStyle/>
          <a:p>
            <a:r>
              <a:rPr lang="en-US" sz="1600" b="1" dirty="0"/>
              <a:t>ST LOUIS 1904</a:t>
            </a:r>
            <a:endParaRPr lang="ru-RU" sz="1600" b="1" dirty="0"/>
          </a:p>
        </p:txBody>
      </p:sp>
      <p:sp>
        <p:nvSpPr>
          <p:cNvPr id="24" name="Прямоугольник 23"/>
          <p:cNvSpPr/>
          <p:nvPr/>
        </p:nvSpPr>
        <p:spPr>
          <a:xfrm>
            <a:off x="1942803" y="4602614"/>
            <a:ext cx="1135759" cy="338554"/>
          </a:xfrm>
          <a:prstGeom prst="rect">
            <a:avLst/>
          </a:prstGeom>
        </p:spPr>
        <p:txBody>
          <a:bodyPr wrap="none">
            <a:spAutoFit/>
          </a:bodyPr>
          <a:lstStyle/>
          <a:p>
            <a:pPr algn="ctr"/>
            <a:r>
              <a:rPr lang="en-US" sz="1600" b="1" dirty="0"/>
              <a:t>PARIS 1900</a:t>
            </a:r>
            <a:endParaRPr lang="ru-RU" sz="1600" b="1" dirty="0"/>
          </a:p>
        </p:txBody>
      </p:sp>
      <p:sp>
        <p:nvSpPr>
          <p:cNvPr id="25" name="Прямоугольник 24"/>
          <p:cNvSpPr/>
          <p:nvPr/>
        </p:nvSpPr>
        <p:spPr>
          <a:xfrm>
            <a:off x="3390139" y="4602614"/>
            <a:ext cx="1319592" cy="338554"/>
          </a:xfrm>
          <a:prstGeom prst="rect">
            <a:avLst/>
          </a:prstGeom>
        </p:spPr>
        <p:txBody>
          <a:bodyPr wrap="none">
            <a:spAutoFit/>
          </a:bodyPr>
          <a:lstStyle/>
          <a:p>
            <a:r>
              <a:rPr lang="en-US" sz="1600" b="1" dirty="0"/>
              <a:t>ATHENS 1896</a:t>
            </a:r>
            <a:endParaRPr lang="ru-RU" sz="1600" b="1" dirty="0"/>
          </a:p>
        </p:txBody>
      </p:sp>
    </p:spTree>
    <p:extLst>
      <p:ext uri="{BB962C8B-B14F-4D97-AF65-F5344CB8AC3E}">
        <p14:creationId xmlns:p14="http://schemas.microsoft.com/office/powerpoint/2010/main" val="210092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Mascots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4958" y="5013176"/>
            <a:ext cx="1619250" cy="1619250"/>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13176"/>
            <a:ext cx="1619250" cy="1619250"/>
          </a:xfrm>
          <a:prstGeom prst="rect">
            <a:avLst/>
          </a:prstGeom>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13176"/>
            <a:ext cx="1619250" cy="1619250"/>
          </a:xfrm>
          <a:prstGeom prst="rect">
            <a:avLst/>
          </a:prstGeom>
        </p:spPr>
      </p:pic>
      <p:pic>
        <p:nvPicPr>
          <p:cNvPr id="16" name="Рисунок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13176"/>
            <a:ext cx="1619250" cy="1619250"/>
          </a:xfrm>
          <a:prstGeom prst="rect">
            <a:avLst/>
          </a:prstGeom>
        </p:spPr>
      </p:pic>
      <p:sp>
        <p:nvSpPr>
          <p:cNvPr id="17" name="Прямоугольник 16"/>
          <p:cNvSpPr/>
          <p:nvPr/>
        </p:nvSpPr>
        <p:spPr>
          <a:xfrm>
            <a:off x="107504" y="2514382"/>
            <a:ext cx="1234249" cy="338554"/>
          </a:xfrm>
          <a:prstGeom prst="rect">
            <a:avLst/>
          </a:prstGeom>
        </p:spPr>
        <p:txBody>
          <a:bodyPr wrap="none">
            <a:spAutoFit/>
          </a:bodyPr>
          <a:lstStyle/>
          <a:p>
            <a:pPr algn="ctr"/>
            <a:r>
              <a:rPr lang="en-US" sz="1600" b="1" dirty="0"/>
              <a:t>TOKYO 2020</a:t>
            </a:r>
            <a:endParaRPr lang="ru-RU" sz="1600" b="1" dirty="0"/>
          </a:p>
        </p:txBody>
      </p:sp>
      <p:sp>
        <p:nvSpPr>
          <p:cNvPr id="18" name="Прямоугольник 17"/>
          <p:cNvSpPr/>
          <p:nvPr/>
        </p:nvSpPr>
        <p:spPr>
          <a:xfrm>
            <a:off x="1547664" y="2514382"/>
            <a:ext cx="1994457" cy="338554"/>
          </a:xfrm>
          <a:prstGeom prst="rect">
            <a:avLst/>
          </a:prstGeom>
        </p:spPr>
        <p:txBody>
          <a:bodyPr wrap="none">
            <a:spAutoFit/>
          </a:bodyPr>
          <a:lstStyle/>
          <a:p>
            <a:r>
              <a:rPr lang="en-US" sz="1600" b="1" dirty="0"/>
              <a:t>PYEONGCHANG 2018</a:t>
            </a:r>
            <a:endParaRPr lang="ru-RU" sz="1600" b="1" dirty="0"/>
          </a:p>
        </p:txBody>
      </p:sp>
      <p:sp>
        <p:nvSpPr>
          <p:cNvPr id="19" name="Прямоугольник 18"/>
          <p:cNvSpPr/>
          <p:nvPr/>
        </p:nvSpPr>
        <p:spPr>
          <a:xfrm>
            <a:off x="3707904" y="2514382"/>
            <a:ext cx="957313" cy="338554"/>
          </a:xfrm>
          <a:prstGeom prst="rect">
            <a:avLst/>
          </a:prstGeom>
        </p:spPr>
        <p:txBody>
          <a:bodyPr wrap="none">
            <a:spAutoFit/>
          </a:bodyPr>
          <a:lstStyle/>
          <a:p>
            <a:r>
              <a:rPr lang="en-US" sz="1600" b="1" dirty="0"/>
              <a:t>RIO 2016</a:t>
            </a:r>
            <a:endParaRPr lang="ru-RU" sz="1600" b="1" dirty="0"/>
          </a:p>
        </p:txBody>
      </p:sp>
      <p:sp>
        <p:nvSpPr>
          <p:cNvPr id="20" name="Прямоугольник 19"/>
          <p:cNvSpPr/>
          <p:nvPr/>
        </p:nvSpPr>
        <p:spPr>
          <a:xfrm>
            <a:off x="5121664" y="2514382"/>
            <a:ext cx="1178528" cy="338554"/>
          </a:xfrm>
          <a:prstGeom prst="rect">
            <a:avLst/>
          </a:prstGeom>
        </p:spPr>
        <p:txBody>
          <a:bodyPr wrap="none">
            <a:spAutoFit/>
          </a:bodyPr>
          <a:lstStyle/>
          <a:p>
            <a:r>
              <a:rPr lang="en-US" sz="1600" b="1" dirty="0"/>
              <a:t>SOCHI 2014</a:t>
            </a:r>
            <a:endParaRPr lang="ru-RU" sz="1600" b="1" dirty="0"/>
          </a:p>
        </p:txBody>
      </p:sp>
      <p:sp>
        <p:nvSpPr>
          <p:cNvPr id="21" name="Прямоугольник 20"/>
          <p:cNvSpPr/>
          <p:nvPr/>
        </p:nvSpPr>
        <p:spPr>
          <a:xfrm>
            <a:off x="157540" y="4602614"/>
            <a:ext cx="1408975" cy="338554"/>
          </a:xfrm>
          <a:prstGeom prst="rect">
            <a:avLst/>
          </a:prstGeom>
        </p:spPr>
        <p:txBody>
          <a:bodyPr wrap="none">
            <a:spAutoFit/>
          </a:bodyPr>
          <a:lstStyle/>
          <a:p>
            <a:r>
              <a:rPr lang="en-US" sz="1600" b="1" dirty="0"/>
              <a:t>LONDON 2012</a:t>
            </a:r>
            <a:endParaRPr lang="ru-RU" sz="1600" b="1" dirty="0"/>
          </a:p>
        </p:txBody>
      </p:sp>
      <p:sp>
        <p:nvSpPr>
          <p:cNvPr id="22" name="Прямоугольник 21"/>
          <p:cNvSpPr/>
          <p:nvPr/>
        </p:nvSpPr>
        <p:spPr>
          <a:xfrm>
            <a:off x="1642272" y="4602614"/>
            <a:ext cx="1736822" cy="338554"/>
          </a:xfrm>
          <a:prstGeom prst="rect">
            <a:avLst/>
          </a:prstGeom>
        </p:spPr>
        <p:txBody>
          <a:bodyPr wrap="none">
            <a:spAutoFit/>
          </a:bodyPr>
          <a:lstStyle/>
          <a:p>
            <a:pPr algn="ctr"/>
            <a:r>
              <a:rPr lang="en-US" sz="1600" b="1" dirty="0"/>
              <a:t>VANCOUVER 2010</a:t>
            </a:r>
            <a:endParaRPr lang="ru-RU" sz="1600" b="1" dirty="0"/>
          </a:p>
        </p:txBody>
      </p:sp>
      <p:sp>
        <p:nvSpPr>
          <p:cNvPr id="23" name="Прямоугольник 22"/>
          <p:cNvSpPr/>
          <p:nvPr/>
        </p:nvSpPr>
        <p:spPr>
          <a:xfrm>
            <a:off x="3390139" y="4602614"/>
            <a:ext cx="1305165" cy="338554"/>
          </a:xfrm>
          <a:prstGeom prst="rect">
            <a:avLst/>
          </a:prstGeom>
        </p:spPr>
        <p:txBody>
          <a:bodyPr wrap="none">
            <a:spAutoFit/>
          </a:bodyPr>
          <a:lstStyle/>
          <a:p>
            <a:r>
              <a:rPr lang="en-US" sz="1600" b="1" dirty="0"/>
              <a:t>BEIJING 2008</a:t>
            </a:r>
            <a:endParaRPr lang="ru-RU" sz="1600" b="1" dirty="0"/>
          </a:p>
        </p:txBody>
      </p:sp>
      <p:sp>
        <p:nvSpPr>
          <p:cNvPr id="24" name="Прямоугольник 23"/>
          <p:cNvSpPr/>
          <p:nvPr/>
        </p:nvSpPr>
        <p:spPr>
          <a:xfrm>
            <a:off x="5076056" y="4602614"/>
            <a:ext cx="1188146" cy="338554"/>
          </a:xfrm>
          <a:prstGeom prst="rect">
            <a:avLst/>
          </a:prstGeom>
        </p:spPr>
        <p:txBody>
          <a:bodyPr wrap="none">
            <a:spAutoFit/>
          </a:bodyPr>
          <a:lstStyle/>
          <a:p>
            <a:r>
              <a:rPr lang="en-US" sz="1600" b="1" dirty="0"/>
              <a:t>TURIN 2006</a:t>
            </a:r>
            <a:endParaRPr lang="ru-RU" sz="1600" b="1" dirty="0"/>
          </a:p>
        </p:txBody>
      </p:sp>
      <p:sp>
        <p:nvSpPr>
          <p:cNvPr id="25" name="Прямоугольник 24"/>
          <p:cNvSpPr/>
          <p:nvPr/>
        </p:nvSpPr>
        <p:spPr>
          <a:xfrm>
            <a:off x="35496" y="6546830"/>
            <a:ext cx="1319592" cy="338554"/>
          </a:xfrm>
          <a:prstGeom prst="rect">
            <a:avLst/>
          </a:prstGeom>
        </p:spPr>
        <p:txBody>
          <a:bodyPr wrap="none">
            <a:spAutoFit/>
          </a:bodyPr>
          <a:lstStyle/>
          <a:p>
            <a:pPr algn="ctr"/>
            <a:r>
              <a:rPr lang="en-US" sz="1600" b="1" dirty="0"/>
              <a:t>ATHENS 2004</a:t>
            </a:r>
            <a:endParaRPr lang="ru-RU" sz="1600" b="1" dirty="0"/>
          </a:p>
        </p:txBody>
      </p:sp>
      <p:sp>
        <p:nvSpPr>
          <p:cNvPr id="26" name="Прямоугольник 25"/>
          <p:cNvSpPr/>
          <p:nvPr/>
        </p:nvSpPr>
        <p:spPr>
          <a:xfrm>
            <a:off x="1475656" y="6546830"/>
            <a:ext cx="1928861" cy="338554"/>
          </a:xfrm>
          <a:prstGeom prst="rect">
            <a:avLst/>
          </a:prstGeom>
        </p:spPr>
        <p:txBody>
          <a:bodyPr wrap="none">
            <a:spAutoFit/>
          </a:bodyPr>
          <a:lstStyle/>
          <a:p>
            <a:r>
              <a:rPr lang="en-US" sz="1600" b="1" dirty="0"/>
              <a:t>SALT LAKE CITY 2002</a:t>
            </a:r>
            <a:endParaRPr lang="ru-RU" sz="1600" b="1" dirty="0"/>
          </a:p>
        </p:txBody>
      </p:sp>
      <p:sp>
        <p:nvSpPr>
          <p:cNvPr id="27" name="Прямоугольник 26"/>
          <p:cNvSpPr/>
          <p:nvPr/>
        </p:nvSpPr>
        <p:spPr>
          <a:xfrm>
            <a:off x="3539542" y="6546830"/>
            <a:ext cx="1320490" cy="338554"/>
          </a:xfrm>
          <a:prstGeom prst="rect">
            <a:avLst/>
          </a:prstGeom>
        </p:spPr>
        <p:txBody>
          <a:bodyPr wrap="none">
            <a:spAutoFit/>
          </a:bodyPr>
          <a:lstStyle/>
          <a:p>
            <a:r>
              <a:rPr lang="en-US" sz="1600" b="1" dirty="0"/>
              <a:t>SYDNEY 2000</a:t>
            </a:r>
            <a:endParaRPr lang="ru-RU" sz="1600" b="1" dirty="0"/>
          </a:p>
        </p:txBody>
      </p:sp>
      <p:sp>
        <p:nvSpPr>
          <p:cNvPr id="28" name="Прямоугольник 27"/>
          <p:cNvSpPr/>
          <p:nvPr/>
        </p:nvSpPr>
        <p:spPr>
          <a:xfrm>
            <a:off x="5080502" y="6546830"/>
            <a:ext cx="1435714" cy="338554"/>
          </a:xfrm>
          <a:prstGeom prst="rect">
            <a:avLst/>
          </a:prstGeom>
        </p:spPr>
        <p:txBody>
          <a:bodyPr wrap="none">
            <a:spAutoFit/>
          </a:bodyPr>
          <a:lstStyle/>
          <a:p>
            <a:r>
              <a:rPr lang="en-US" sz="1600" b="1" dirty="0"/>
              <a:t>NAGANO 1998</a:t>
            </a:r>
            <a:endParaRPr lang="ru-RU" sz="1600" b="1" dirty="0"/>
          </a:p>
        </p:txBody>
      </p:sp>
    </p:spTree>
    <p:extLst>
      <p:ext uri="{BB962C8B-B14F-4D97-AF65-F5344CB8AC3E}">
        <p14:creationId xmlns:p14="http://schemas.microsoft.com/office/powerpoint/2010/main" val="2234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Mascots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273" y="980728"/>
            <a:ext cx="1619250" cy="16192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97" y="980728"/>
            <a:ext cx="1619250" cy="161925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958" y="3068960"/>
            <a:ext cx="1619250" cy="1619250"/>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9262" y="3068960"/>
            <a:ext cx="1619250" cy="1619250"/>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1" y="3068960"/>
            <a:ext cx="1619250" cy="1619250"/>
          </a:xfrm>
          <a:prstGeom prst="rect">
            <a:avLst/>
          </a:prstGeom>
        </p:spPr>
      </p:pic>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782" y="3068960"/>
            <a:ext cx="1619250" cy="1619250"/>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5273" y="5013176"/>
            <a:ext cx="1619250" cy="1619250"/>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577" y="5013176"/>
            <a:ext cx="1619250" cy="1619250"/>
          </a:xfrm>
          <a:prstGeom prst="rect">
            <a:avLst/>
          </a:prstGeom>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96" y="5013176"/>
            <a:ext cx="1619250" cy="1619250"/>
          </a:xfrm>
          <a:prstGeom prst="rect">
            <a:avLst/>
          </a:prstGeom>
        </p:spPr>
      </p:pic>
      <p:pic>
        <p:nvPicPr>
          <p:cNvPr id="16" name="Рисунок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097" y="5013176"/>
            <a:ext cx="1619250" cy="1619250"/>
          </a:xfrm>
          <a:prstGeom prst="rect">
            <a:avLst/>
          </a:prstGeom>
        </p:spPr>
      </p:pic>
      <p:sp>
        <p:nvSpPr>
          <p:cNvPr id="17" name="Прямоугольник 16"/>
          <p:cNvSpPr/>
          <p:nvPr/>
        </p:nvSpPr>
        <p:spPr>
          <a:xfrm>
            <a:off x="35496" y="2514382"/>
            <a:ext cx="1414041" cy="338554"/>
          </a:xfrm>
          <a:prstGeom prst="rect">
            <a:avLst/>
          </a:prstGeom>
        </p:spPr>
        <p:txBody>
          <a:bodyPr wrap="none">
            <a:spAutoFit/>
          </a:bodyPr>
          <a:lstStyle/>
          <a:p>
            <a:pPr algn="ctr"/>
            <a:r>
              <a:rPr lang="en-US" sz="1600" b="1" dirty="0"/>
              <a:t>ATLANTA 1996</a:t>
            </a:r>
            <a:endParaRPr lang="ru-RU" sz="1600" b="1" dirty="0"/>
          </a:p>
        </p:txBody>
      </p:sp>
      <p:sp>
        <p:nvSpPr>
          <p:cNvPr id="18" name="Прямоугольник 17"/>
          <p:cNvSpPr/>
          <p:nvPr/>
        </p:nvSpPr>
        <p:spPr>
          <a:xfrm>
            <a:off x="1475656" y="2514382"/>
            <a:ext cx="1890261" cy="338554"/>
          </a:xfrm>
          <a:prstGeom prst="rect">
            <a:avLst/>
          </a:prstGeom>
        </p:spPr>
        <p:txBody>
          <a:bodyPr wrap="none">
            <a:spAutoFit/>
          </a:bodyPr>
          <a:lstStyle/>
          <a:p>
            <a:r>
              <a:rPr lang="en-US" sz="1600" b="1" dirty="0"/>
              <a:t>LILLEHAMMER 1994</a:t>
            </a:r>
            <a:endParaRPr lang="ru-RU" sz="1600" b="1" dirty="0"/>
          </a:p>
        </p:txBody>
      </p:sp>
      <p:sp>
        <p:nvSpPr>
          <p:cNvPr id="19" name="Прямоугольник 18"/>
          <p:cNvSpPr/>
          <p:nvPr/>
        </p:nvSpPr>
        <p:spPr>
          <a:xfrm>
            <a:off x="3275856" y="2514382"/>
            <a:ext cx="1737592" cy="338554"/>
          </a:xfrm>
          <a:prstGeom prst="rect">
            <a:avLst/>
          </a:prstGeom>
        </p:spPr>
        <p:txBody>
          <a:bodyPr wrap="none">
            <a:spAutoFit/>
          </a:bodyPr>
          <a:lstStyle/>
          <a:p>
            <a:r>
              <a:rPr lang="en-US" sz="1600" b="1" dirty="0"/>
              <a:t>ALBERTVILLE 1992</a:t>
            </a:r>
            <a:endParaRPr lang="ru-RU" sz="1600" b="1" dirty="0"/>
          </a:p>
        </p:txBody>
      </p:sp>
      <p:sp>
        <p:nvSpPr>
          <p:cNvPr id="20" name="Прямоугольник 19"/>
          <p:cNvSpPr/>
          <p:nvPr/>
        </p:nvSpPr>
        <p:spPr>
          <a:xfrm>
            <a:off x="5004048" y="2514382"/>
            <a:ext cx="1690847" cy="338554"/>
          </a:xfrm>
          <a:prstGeom prst="rect">
            <a:avLst/>
          </a:prstGeom>
        </p:spPr>
        <p:txBody>
          <a:bodyPr wrap="none">
            <a:spAutoFit/>
          </a:bodyPr>
          <a:lstStyle/>
          <a:p>
            <a:r>
              <a:rPr lang="en-US" sz="1600" b="1" dirty="0"/>
              <a:t>BARCELONA 1992</a:t>
            </a:r>
            <a:endParaRPr lang="ru-RU" sz="1600" b="1" dirty="0"/>
          </a:p>
        </p:txBody>
      </p:sp>
      <p:sp>
        <p:nvSpPr>
          <p:cNvPr id="21" name="Прямоугольник 20"/>
          <p:cNvSpPr/>
          <p:nvPr/>
        </p:nvSpPr>
        <p:spPr>
          <a:xfrm>
            <a:off x="-36512" y="4602614"/>
            <a:ext cx="1440010" cy="338554"/>
          </a:xfrm>
          <a:prstGeom prst="rect">
            <a:avLst/>
          </a:prstGeom>
        </p:spPr>
        <p:txBody>
          <a:bodyPr wrap="none">
            <a:spAutoFit/>
          </a:bodyPr>
          <a:lstStyle/>
          <a:p>
            <a:r>
              <a:rPr lang="en-US" sz="1600" b="1" dirty="0"/>
              <a:t>CALGARY 1988</a:t>
            </a:r>
            <a:endParaRPr lang="ru-RU" sz="1600" b="1" dirty="0"/>
          </a:p>
        </p:txBody>
      </p:sp>
      <p:sp>
        <p:nvSpPr>
          <p:cNvPr id="22" name="Прямоугольник 21"/>
          <p:cNvSpPr/>
          <p:nvPr/>
        </p:nvSpPr>
        <p:spPr>
          <a:xfrm>
            <a:off x="1763688" y="4602614"/>
            <a:ext cx="1202252" cy="338554"/>
          </a:xfrm>
          <a:prstGeom prst="rect">
            <a:avLst/>
          </a:prstGeom>
        </p:spPr>
        <p:txBody>
          <a:bodyPr wrap="none">
            <a:spAutoFit/>
          </a:bodyPr>
          <a:lstStyle/>
          <a:p>
            <a:pPr algn="ctr"/>
            <a:r>
              <a:rPr lang="en-US" sz="1600" b="1" dirty="0"/>
              <a:t>SEOUL 1988</a:t>
            </a:r>
            <a:endParaRPr lang="ru-RU" sz="1600" b="1" dirty="0"/>
          </a:p>
        </p:txBody>
      </p:sp>
      <p:sp>
        <p:nvSpPr>
          <p:cNvPr id="23" name="Прямоугольник 22"/>
          <p:cNvSpPr/>
          <p:nvPr/>
        </p:nvSpPr>
        <p:spPr>
          <a:xfrm>
            <a:off x="3059832" y="4602614"/>
            <a:ext cx="1786899" cy="338554"/>
          </a:xfrm>
          <a:prstGeom prst="rect">
            <a:avLst/>
          </a:prstGeom>
        </p:spPr>
        <p:txBody>
          <a:bodyPr wrap="none">
            <a:spAutoFit/>
          </a:bodyPr>
          <a:lstStyle/>
          <a:p>
            <a:r>
              <a:rPr lang="en-US" sz="1600" b="1" dirty="0"/>
              <a:t>LOS ANGELES 1984</a:t>
            </a:r>
            <a:endParaRPr lang="ru-RU" sz="1600" b="1" dirty="0"/>
          </a:p>
        </p:txBody>
      </p:sp>
      <p:sp>
        <p:nvSpPr>
          <p:cNvPr id="24" name="Прямоугольник 23"/>
          <p:cNvSpPr/>
          <p:nvPr/>
        </p:nvSpPr>
        <p:spPr>
          <a:xfrm>
            <a:off x="5004048" y="4602614"/>
            <a:ext cx="1535485" cy="338554"/>
          </a:xfrm>
          <a:prstGeom prst="rect">
            <a:avLst/>
          </a:prstGeom>
        </p:spPr>
        <p:txBody>
          <a:bodyPr wrap="none">
            <a:spAutoFit/>
          </a:bodyPr>
          <a:lstStyle/>
          <a:p>
            <a:r>
              <a:rPr lang="en-US" sz="1600" b="1" dirty="0"/>
              <a:t>SARAJEVO 1984</a:t>
            </a:r>
            <a:endParaRPr lang="ru-RU" sz="1600" b="1" dirty="0"/>
          </a:p>
        </p:txBody>
      </p:sp>
      <p:sp>
        <p:nvSpPr>
          <p:cNvPr id="25" name="Прямоугольник 24"/>
          <p:cNvSpPr/>
          <p:nvPr/>
        </p:nvSpPr>
        <p:spPr>
          <a:xfrm>
            <a:off x="-19498" y="6546830"/>
            <a:ext cx="1495154" cy="338554"/>
          </a:xfrm>
          <a:prstGeom prst="rect">
            <a:avLst/>
          </a:prstGeom>
        </p:spPr>
        <p:txBody>
          <a:bodyPr wrap="none">
            <a:spAutoFit/>
          </a:bodyPr>
          <a:lstStyle/>
          <a:p>
            <a:pPr algn="ctr"/>
            <a:r>
              <a:rPr lang="en-US" sz="1600" b="1" dirty="0"/>
              <a:t>MOSCOW 1980</a:t>
            </a:r>
            <a:endParaRPr lang="ru-RU" sz="1600" b="1" dirty="0"/>
          </a:p>
        </p:txBody>
      </p:sp>
      <p:sp>
        <p:nvSpPr>
          <p:cNvPr id="26" name="Прямоугольник 25"/>
          <p:cNvSpPr/>
          <p:nvPr/>
        </p:nvSpPr>
        <p:spPr>
          <a:xfrm>
            <a:off x="1546728" y="6546830"/>
            <a:ext cx="1729128" cy="338554"/>
          </a:xfrm>
          <a:prstGeom prst="rect">
            <a:avLst/>
          </a:prstGeom>
        </p:spPr>
        <p:txBody>
          <a:bodyPr wrap="none">
            <a:spAutoFit/>
          </a:bodyPr>
          <a:lstStyle/>
          <a:p>
            <a:r>
              <a:rPr lang="en-US" sz="1600" b="1" dirty="0"/>
              <a:t>LAKE PLACID 1980</a:t>
            </a:r>
            <a:endParaRPr lang="ru-RU" sz="1600" b="1" dirty="0"/>
          </a:p>
        </p:txBody>
      </p:sp>
      <p:sp>
        <p:nvSpPr>
          <p:cNvPr id="27" name="Прямоугольник 26"/>
          <p:cNvSpPr/>
          <p:nvPr/>
        </p:nvSpPr>
        <p:spPr>
          <a:xfrm>
            <a:off x="3347864" y="6546830"/>
            <a:ext cx="1656223" cy="338554"/>
          </a:xfrm>
          <a:prstGeom prst="rect">
            <a:avLst/>
          </a:prstGeom>
        </p:spPr>
        <p:txBody>
          <a:bodyPr wrap="none">
            <a:spAutoFit/>
          </a:bodyPr>
          <a:lstStyle/>
          <a:p>
            <a:r>
              <a:rPr lang="en-US" sz="1600" b="1" dirty="0"/>
              <a:t>INNSBRUCK 1976</a:t>
            </a:r>
            <a:endParaRPr lang="ru-RU" sz="1600" b="1" dirty="0"/>
          </a:p>
        </p:txBody>
      </p:sp>
      <p:sp>
        <p:nvSpPr>
          <p:cNvPr id="28" name="Прямоугольник 27"/>
          <p:cNvSpPr/>
          <p:nvPr/>
        </p:nvSpPr>
        <p:spPr>
          <a:xfrm>
            <a:off x="5004048" y="6546830"/>
            <a:ext cx="1626471" cy="338554"/>
          </a:xfrm>
          <a:prstGeom prst="rect">
            <a:avLst/>
          </a:prstGeom>
        </p:spPr>
        <p:txBody>
          <a:bodyPr wrap="none">
            <a:spAutoFit/>
          </a:bodyPr>
          <a:lstStyle/>
          <a:p>
            <a:r>
              <a:rPr lang="en-US" sz="1600" b="1" dirty="0"/>
              <a:t>MONTREAL 1976</a:t>
            </a:r>
            <a:endParaRPr lang="ru-RU" sz="1600" b="1" dirty="0"/>
          </a:p>
        </p:txBody>
      </p:sp>
    </p:spTree>
    <p:extLst>
      <p:ext uri="{BB962C8B-B14F-4D97-AF65-F5344CB8AC3E}">
        <p14:creationId xmlns:p14="http://schemas.microsoft.com/office/powerpoint/2010/main" val="2114874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Olympic Mascots</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577" y="980728"/>
            <a:ext cx="1619250" cy="161925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0728"/>
            <a:ext cx="1619250" cy="1619250"/>
          </a:xfrm>
          <a:prstGeom prst="rect">
            <a:avLst/>
          </a:prstGeom>
        </p:spPr>
      </p:pic>
      <p:sp>
        <p:nvSpPr>
          <p:cNvPr id="17" name="Прямоугольник 16"/>
          <p:cNvSpPr/>
          <p:nvPr/>
        </p:nvSpPr>
        <p:spPr>
          <a:xfrm>
            <a:off x="61615" y="2514382"/>
            <a:ext cx="1414041" cy="338554"/>
          </a:xfrm>
          <a:prstGeom prst="rect">
            <a:avLst/>
          </a:prstGeom>
        </p:spPr>
        <p:txBody>
          <a:bodyPr wrap="none">
            <a:spAutoFit/>
          </a:bodyPr>
          <a:lstStyle/>
          <a:p>
            <a:pPr algn="ctr"/>
            <a:r>
              <a:rPr lang="en-US" sz="1600" b="1" dirty="0"/>
              <a:t>MUNICH 1972</a:t>
            </a:r>
            <a:endParaRPr lang="ru-RU" sz="1600" b="1" dirty="0"/>
          </a:p>
        </p:txBody>
      </p:sp>
      <p:sp>
        <p:nvSpPr>
          <p:cNvPr id="18" name="Прямоугольник 17"/>
          <p:cNvSpPr/>
          <p:nvPr/>
        </p:nvSpPr>
        <p:spPr>
          <a:xfrm>
            <a:off x="1778204" y="2514382"/>
            <a:ext cx="1569660" cy="338554"/>
          </a:xfrm>
          <a:prstGeom prst="rect">
            <a:avLst/>
          </a:prstGeom>
        </p:spPr>
        <p:txBody>
          <a:bodyPr wrap="none">
            <a:spAutoFit/>
          </a:bodyPr>
          <a:lstStyle/>
          <a:p>
            <a:r>
              <a:rPr lang="en-US" sz="1600" b="1" dirty="0"/>
              <a:t>GRENOBLE 1968</a:t>
            </a:r>
            <a:endParaRPr lang="ru-RU" sz="1600" b="1" dirty="0"/>
          </a:p>
        </p:txBody>
      </p:sp>
    </p:spTree>
    <p:extLst>
      <p:ext uri="{BB962C8B-B14F-4D97-AF65-F5344CB8AC3E}">
        <p14:creationId xmlns:p14="http://schemas.microsoft.com/office/powerpoint/2010/main" val="159703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 Zeus</a:t>
            </a:r>
            <a:endParaRPr lang="ru-RU" dirty="0">
              <a:solidFill>
                <a:schemeClr val="accent2"/>
              </a:solidFill>
            </a:endParaRPr>
          </a:p>
        </p:txBody>
      </p:sp>
      <p:sp>
        <p:nvSpPr>
          <p:cNvPr id="3" name="Объект 2"/>
          <p:cNvSpPr>
            <a:spLocks noGrp="1"/>
          </p:cNvSpPr>
          <p:nvPr>
            <p:ph idx="1"/>
          </p:nvPr>
        </p:nvSpPr>
        <p:spPr>
          <a:xfrm>
            <a:off x="2195737" y="1556792"/>
            <a:ext cx="4032448" cy="4493093"/>
          </a:xfrm>
        </p:spPr>
        <p:txBody>
          <a:bodyPr>
            <a:normAutofit fontScale="92500" lnSpcReduction="20000"/>
          </a:bodyPr>
          <a:lstStyle/>
          <a:p>
            <a:pPr indent="-92075" algn="just">
              <a:buNone/>
              <a:defRPr/>
            </a:pPr>
            <a:r>
              <a:rPr lang="en-US" sz="2800" dirty="0">
                <a:latin typeface="Bookman Old Style" pitchFamily="18" charset="0"/>
              </a:rPr>
              <a:t>In Greek mythology Zeus was ruler of both the Olympian gods and the human </a:t>
            </a:r>
            <a:r>
              <a:rPr lang="en-US" sz="2800" dirty="0" smtClean="0">
                <a:latin typeface="Bookman Old Style" pitchFamily="18" charset="0"/>
              </a:rPr>
              <a:t>race.</a:t>
            </a:r>
          </a:p>
          <a:p>
            <a:pPr indent="-92075" algn="just">
              <a:buNone/>
              <a:defRPr/>
            </a:pPr>
            <a:r>
              <a:rPr lang="en-US" sz="2800" dirty="0" smtClean="0">
                <a:latin typeface="Bookman Old Style" pitchFamily="18" charset="0"/>
              </a:rPr>
              <a:t>Ancient </a:t>
            </a:r>
            <a:r>
              <a:rPr lang="en-US" sz="2800" dirty="0">
                <a:latin typeface="Bookman Old Style" pitchFamily="18" charset="0"/>
              </a:rPr>
              <a:t>Greeks held </a:t>
            </a:r>
            <a:r>
              <a:rPr lang="en-US" sz="2800" dirty="0" smtClean="0">
                <a:latin typeface="Bookman Old Style" pitchFamily="18" charset="0"/>
              </a:rPr>
              <a:t>the Olympian </a:t>
            </a:r>
            <a:r>
              <a:rPr lang="en-US" sz="2800" dirty="0">
                <a:latin typeface="Bookman Old Style" pitchFamily="18" charset="0"/>
              </a:rPr>
              <a:t>Games every four years to celebrate and honor Zeus, the protector and ruler of mortals and the Olympian family of gods.</a:t>
            </a:r>
          </a:p>
          <a:p>
            <a:pPr algn="just">
              <a:buNone/>
              <a:defRPr/>
            </a:pPr>
            <a:endParaRPr lang="ru-RU" sz="2800" dirty="0"/>
          </a:p>
          <a:p>
            <a:pPr algn="just"/>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7" y="1628800"/>
            <a:ext cx="1888631" cy="3960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605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1600203"/>
            <a:ext cx="6424605" cy="3124942"/>
          </a:xfrm>
        </p:spPr>
        <p:txBody>
          <a:bodyPr>
            <a:normAutofit lnSpcReduction="10000"/>
          </a:bodyPr>
          <a:lstStyle/>
          <a:p>
            <a:pPr marL="0" indent="0" algn="ctr">
              <a:buNone/>
            </a:pPr>
            <a:r>
              <a:rPr lang="en-US" b="1" dirty="0"/>
              <a:t>Did you like this Presentation?</a:t>
            </a:r>
          </a:p>
          <a:p>
            <a:pPr marL="0" indent="0" algn="ctr">
              <a:buNone/>
            </a:pPr>
            <a:r>
              <a:rPr lang="en-US" b="1" dirty="0"/>
              <a:t>Please share it</a:t>
            </a:r>
            <a:r>
              <a:rPr lang="en-US" b="1" dirty="0" smtClean="0"/>
              <a:t>.</a:t>
            </a:r>
          </a:p>
          <a:p>
            <a:pPr marL="0" indent="0" algn="ctr">
              <a:buNone/>
            </a:pPr>
            <a:endParaRPr lang="en-US" b="1" dirty="0"/>
          </a:p>
          <a:p>
            <a:pPr marL="0" indent="0" algn="ctr">
              <a:buNone/>
            </a:pPr>
            <a:endParaRPr lang="en-US" b="1" dirty="0" smtClean="0"/>
          </a:p>
          <a:p>
            <a:pPr marL="0" indent="0" algn="ctr">
              <a:buNone/>
            </a:pPr>
            <a:r>
              <a:rPr lang="en-US" b="1" dirty="0"/>
              <a:t>Thank you!</a:t>
            </a:r>
          </a:p>
          <a:p>
            <a:pPr marL="0" indent="0" algn="ctr">
              <a:buNone/>
            </a:pPr>
            <a:endParaRPr lang="ru-RU" b="1" dirty="0"/>
          </a:p>
        </p:txBody>
      </p:sp>
      <p:pic>
        <p:nvPicPr>
          <p:cNvPr id="4" name="Рисунок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081139"/>
            <a:ext cx="2038350" cy="923925"/>
          </a:xfrm>
          <a:prstGeom prst="rect">
            <a:avLst/>
          </a:prstGeom>
        </p:spPr>
      </p:pic>
      <p:pic>
        <p:nvPicPr>
          <p:cNvPr id="5" name="Рисунок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0" y="3081139"/>
            <a:ext cx="2038350" cy="923925"/>
          </a:xfrm>
          <a:prstGeom prst="rect">
            <a:avLst/>
          </a:prstGeom>
        </p:spPr>
      </p:pic>
      <p:pic>
        <p:nvPicPr>
          <p:cNvPr id="6" name="Рисунок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866" y="3081139"/>
            <a:ext cx="2038350" cy="923925"/>
          </a:xfrm>
          <a:prstGeom prst="rect">
            <a:avLst/>
          </a:prstGeom>
        </p:spPr>
      </p:pic>
      <p:sp>
        <p:nvSpPr>
          <p:cNvPr id="8" name="Объект 2"/>
          <p:cNvSpPr txBox="1">
            <a:spLocks/>
          </p:cNvSpPr>
          <p:nvPr/>
        </p:nvSpPr>
        <p:spPr>
          <a:xfrm>
            <a:off x="190848" y="4725143"/>
            <a:ext cx="6424605" cy="1920059"/>
          </a:xfrm>
          <a:prstGeom prst="rect">
            <a:avLst/>
          </a:prstGeom>
        </p:spPr>
        <p:txBody>
          <a:bodyPr vert="horz" lIns="102398" tIns="51199" rIns="102398" bIns="51199" rtlCol="0">
            <a:normAutofit/>
          </a:bodyPr>
          <a:lstStyle>
            <a:lvl1pPr marL="384039" indent="-384039" algn="l" defTabSz="1024103" rtl="0" eaLnBrk="1" latinLnBrk="0" hangingPunct="1">
              <a:spcBef>
                <a:spcPct val="20000"/>
              </a:spcBef>
              <a:buFont typeface="Arial" panose="020B0604020202020204" pitchFamily="34" charset="0"/>
              <a:buChar char="•"/>
              <a:defRPr sz="3600" kern="1200">
                <a:solidFill>
                  <a:schemeClr val="accent2"/>
                </a:solidFill>
                <a:latin typeface="+mn-lt"/>
                <a:ea typeface="+mn-ea"/>
                <a:cs typeface="+mn-cs"/>
              </a:defRPr>
            </a:lvl1pPr>
            <a:lvl2pPr marL="832083" indent="-320032" algn="l" defTabSz="1024103" rtl="0" eaLnBrk="1" latinLnBrk="0" hangingPunct="1">
              <a:spcBef>
                <a:spcPct val="20000"/>
              </a:spcBef>
              <a:buFont typeface="Arial" panose="020B0604020202020204" pitchFamily="34" charset="0"/>
              <a:buChar char="–"/>
              <a:defRPr sz="3100" kern="1200">
                <a:solidFill>
                  <a:schemeClr val="accent2"/>
                </a:solidFill>
                <a:latin typeface="+mn-lt"/>
                <a:ea typeface="+mn-ea"/>
                <a:cs typeface="+mn-cs"/>
              </a:defRPr>
            </a:lvl2pPr>
            <a:lvl3pPr marL="1280128" indent="-256025" algn="l" defTabSz="1024103" rtl="0" eaLnBrk="1" latinLnBrk="0" hangingPunct="1">
              <a:spcBef>
                <a:spcPct val="20000"/>
              </a:spcBef>
              <a:buFont typeface="Arial" panose="020B0604020202020204" pitchFamily="34" charset="0"/>
              <a:buChar char="•"/>
              <a:defRPr sz="2700" kern="1200">
                <a:solidFill>
                  <a:schemeClr val="accent2"/>
                </a:solidFill>
                <a:latin typeface="+mn-lt"/>
                <a:ea typeface="+mn-ea"/>
                <a:cs typeface="+mn-cs"/>
              </a:defRPr>
            </a:lvl3pPr>
            <a:lvl4pPr marL="1792179"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4pPr>
            <a:lvl5pPr marL="2304230"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5pPr>
            <a:lvl6pPr marL="2816281"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333"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384"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435"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lgn="ctr">
              <a:buFont typeface="Arial" panose="020B0604020202020204" pitchFamily="34" charset="0"/>
              <a:buNone/>
            </a:pPr>
            <a:endParaRPr lang="en-US" b="1" dirty="0" smtClean="0"/>
          </a:p>
          <a:p>
            <a:pPr marL="0" indent="0" algn="ctr">
              <a:buNone/>
            </a:pPr>
            <a:r>
              <a:rPr lang="en-US" b="1" dirty="0" smtClean="0">
                <a:hlinkClick r:id="rId8"/>
              </a:rPr>
              <a:t>free-slides.net</a:t>
            </a:r>
            <a:endParaRPr lang="ru-RU" b="1" dirty="0"/>
          </a:p>
        </p:txBody>
      </p:sp>
    </p:spTree>
    <p:extLst>
      <p:ext uri="{BB962C8B-B14F-4D97-AF65-F5344CB8AC3E}">
        <p14:creationId xmlns:p14="http://schemas.microsoft.com/office/powerpoint/2010/main" val="250878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Ancient Olympic Games</a:t>
            </a:r>
            <a:endParaRPr lang="ru-RU" dirty="0"/>
          </a:p>
        </p:txBody>
      </p:sp>
      <p:sp>
        <p:nvSpPr>
          <p:cNvPr id="3" name="Объект 2"/>
          <p:cNvSpPr>
            <a:spLocks noGrp="1"/>
          </p:cNvSpPr>
          <p:nvPr>
            <p:ph idx="1"/>
          </p:nvPr>
        </p:nvSpPr>
        <p:spPr>
          <a:xfrm>
            <a:off x="2915817" y="1600202"/>
            <a:ext cx="3384376" cy="4493093"/>
          </a:xfrm>
        </p:spPr>
        <p:txBody>
          <a:bodyPr>
            <a:normAutofit fontScale="70000" lnSpcReduction="20000"/>
          </a:bodyPr>
          <a:lstStyle/>
          <a:p>
            <a:pPr marL="0" indent="0">
              <a:buNone/>
            </a:pPr>
            <a:r>
              <a:rPr lang="en-US" dirty="0" smtClean="0"/>
              <a:t>The </a:t>
            </a:r>
            <a:r>
              <a:rPr lang="en-US" dirty="0"/>
              <a:t>first Olympic Games were held in Greece in Olympia. First it was mentioned in 776 B.C. According to the legend, it was Heracles who first called the Games "Olympic" and established the custom of holding them </a:t>
            </a:r>
            <a:r>
              <a:rPr lang="en-US" dirty="0" smtClean="0"/>
              <a:t>every four </a:t>
            </a:r>
            <a:r>
              <a:rPr lang="en-US" dirty="0"/>
              <a:t>years.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2816"/>
            <a:ext cx="2304256" cy="3892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68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Modern Olympic Games</a:t>
            </a:r>
            <a:endParaRPr lang="ru-RU" dirty="0"/>
          </a:p>
        </p:txBody>
      </p:sp>
      <p:sp>
        <p:nvSpPr>
          <p:cNvPr id="3" name="Объект 2"/>
          <p:cNvSpPr>
            <a:spLocks noGrp="1"/>
          </p:cNvSpPr>
          <p:nvPr>
            <p:ph idx="1"/>
          </p:nvPr>
        </p:nvSpPr>
        <p:spPr>
          <a:xfrm>
            <a:off x="2858231" y="1600202"/>
            <a:ext cx="3673878" cy="3773013"/>
          </a:xfrm>
        </p:spPr>
        <p:txBody>
          <a:bodyPr>
            <a:normAutofit fontScale="92500"/>
          </a:bodyPr>
          <a:lstStyle/>
          <a:p>
            <a:pPr marL="0" indent="0">
              <a:buNone/>
            </a:pPr>
            <a:r>
              <a:rPr lang="en-US" sz="2800" dirty="0" smtClean="0"/>
              <a:t>In </a:t>
            </a:r>
            <a:r>
              <a:rPr lang="en-US" sz="2800" dirty="0"/>
              <a:t>the </a:t>
            </a:r>
            <a:r>
              <a:rPr lang="en-US" sz="2800" dirty="0" err="1"/>
              <a:t>the</a:t>
            </a:r>
            <a:r>
              <a:rPr lang="en-US" sz="2800" dirty="0"/>
              <a:t> 19 century Pierre de Coubertin gave the idea to held the Olympic Games again. To show the link with the past the games were organized in Greece,  in the </a:t>
            </a:r>
            <a:r>
              <a:rPr lang="en-US" sz="2800" dirty="0" err="1"/>
              <a:t>Panathenaic</a:t>
            </a:r>
            <a:r>
              <a:rPr lang="en-US" sz="2800" dirty="0"/>
              <a:t> stadium in Athens, in 1896.</a:t>
            </a:r>
          </a:p>
          <a:p>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0808"/>
            <a:ext cx="2471446" cy="2996753"/>
          </a:xfrm>
          <a:prstGeom prst="rect">
            <a:avLst/>
          </a:prstGeom>
          <a:ln>
            <a:noFill/>
          </a:ln>
          <a:effectLst>
            <a:outerShdw blurRad="292100" dist="139700" dir="2700000" algn="tl" rotWithShape="0">
              <a:srgbClr val="333333">
                <a:alpha val="65000"/>
              </a:srgbClr>
            </a:outerShdw>
          </a:effectLst>
        </p:spPr>
      </p:pic>
      <p:sp>
        <p:nvSpPr>
          <p:cNvPr id="6" name="Объект 2"/>
          <p:cNvSpPr txBox="1">
            <a:spLocks/>
          </p:cNvSpPr>
          <p:nvPr/>
        </p:nvSpPr>
        <p:spPr>
          <a:xfrm>
            <a:off x="179512" y="4797153"/>
            <a:ext cx="2471446" cy="360040"/>
          </a:xfrm>
          <a:prstGeom prst="rect">
            <a:avLst/>
          </a:prstGeom>
        </p:spPr>
        <p:txBody>
          <a:bodyPr vert="horz" lIns="102398" tIns="51199" rIns="102398" bIns="51199" rtlCol="0">
            <a:normAutofit fontScale="70000" lnSpcReduction="20000"/>
          </a:bodyPr>
          <a:lstStyle>
            <a:lvl1pPr marL="384039" indent="-384039" algn="l" defTabSz="1024103" rtl="0" eaLnBrk="1" latinLnBrk="0" hangingPunct="1">
              <a:spcBef>
                <a:spcPct val="20000"/>
              </a:spcBef>
              <a:buFont typeface="Arial" panose="020B0604020202020204" pitchFamily="34" charset="0"/>
              <a:buChar char="•"/>
              <a:defRPr sz="3600" kern="1200">
                <a:solidFill>
                  <a:schemeClr val="accent2"/>
                </a:solidFill>
                <a:latin typeface="+mn-lt"/>
                <a:ea typeface="+mn-ea"/>
                <a:cs typeface="+mn-cs"/>
              </a:defRPr>
            </a:lvl1pPr>
            <a:lvl2pPr marL="832083" indent="-320032" algn="l" defTabSz="1024103" rtl="0" eaLnBrk="1" latinLnBrk="0" hangingPunct="1">
              <a:spcBef>
                <a:spcPct val="20000"/>
              </a:spcBef>
              <a:buFont typeface="Arial" panose="020B0604020202020204" pitchFamily="34" charset="0"/>
              <a:buChar char="–"/>
              <a:defRPr sz="3100" kern="1200">
                <a:solidFill>
                  <a:schemeClr val="accent2"/>
                </a:solidFill>
                <a:latin typeface="+mn-lt"/>
                <a:ea typeface="+mn-ea"/>
                <a:cs typeface="+mn-cs"/>
              </a:defRPr>
            </a:lvl2pPr>
            <a:lvl3pPr marL="1280128" indent="-256025" algn="l" defTabSz="1024103" rtl="0" eaLnBrk="1" latinLnBrk="0" hangingPunct="1">
              <a:spcBef>
                <a:spcPct val="20000"/>
              </a:spcBef>
              <a:buFont typeface="Arial" panose="020B0604020202020204" pitchFamily="34" charset="0"/>
              <a:buChar char="•"/>
              <a:defRPr sz="2700" kern="1200">
                <a:solidFill>
                  <a:schemeClr val="accent2"/>
                </a:solidFill>
                <a:latin typeface="+mn-lt"/>
                <a:ea typeface="+mn-ea"/>
                <a:cs typeface="+mn-cs"/>
              </a:defRPr>
            </a:lvl3pPr>
            <a:lvl4pPr marL="1792179"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4pPr>
            <a:lvl5pPr marL="2304230" indent="-256025" algn="l" defTabSz="1024103" rtl="0" eaLnBrk="1" latinLnBrk="0" hangingPunct="1">
              <a:spcBef>
                <a:spcPct val="20000"/>
              </a:spcBef>
              <a:buFont typeface="Arial" panose="020B0604020202020204" pitchFamily="34" charset="0"/>
              <a:buChar char="»"/>
              <a:defRPr sz="2300" kern="1200">
                <a:solidFill>
                  <a:schemeClr val="accent2"/>
                </a:solidFill>
                <a:latin typeface="+mn-lt"/>
                <a:ea typeface="+mn-ea"/>
                <a:cs typeface="+mn-cs"/>
              </a:defRPr>
            </a:lvl5pPr>
            <a:lvl6pPr marL="2816281"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333"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384"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435" indent="-256025" algn="l" defTabSz="102410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spcBef>
                <a:spcPct val="50000"/>
              </a:spcBef>
              <a:buNone/>
            </a:pPr>
            <a:r>
              <a:rPr lang="ru-RU" altLang="ru-RU" sz="2800" dirty="0" err="1">
                <a:effectLst>
                  <a:outerShdw blurRad="38100" dist="38100" dir="2700000" algn="tl">
                    <a:srgbClr val="000000"/>
                  </a:outerShdw>
                </a:effectLst>
              </a:rPr>
              <a:t>Pierre</a:t>
            </a:r>
            <a:r>
              <a:rPr lang="ru-RU" altLang="ru-RU" sz="2800" dirty="0">
                <a:effectLst>
                  <a:outerShdw blurRad="38100" dist="38100" dir="2700000" algn="tl">
                    <a:srgbClr val="000000"/>
                  </a:outerShdw>
                </a:effectLst>
              </a:rPr>
              <a:t> </a:t>
            </a:r>
            <a:r>
              <a:rPr lang="ru-RU" altLang="ru-RU" sz="2800" dirty="0" err="1">
                <a:effectLst>
                  <a:outerShdw blurRad="38100" dist="38100" dir="2700000" algn="tl">
                    <a:srgbClr val="000000"/>
                  </a:outerShdw>
                </a:effectLst>
              </a:rPr>
              <a:t>de</a:t>
            </a:r>
            <a:r>
              <a:rPr lang="ru-RU" altLang="ru-RU" sz="2800" dirty="0">
                <a:effectLst>
                  <a:outerShdw blurRad="38100" dist="38100" dir="2700000" algn="tl">
                    <a:srgbClr val="000000"/>
                  </a:outerShdw>
                </a:effectLst>
              </a:rPr>
              <a:t> </a:t>
            </a:r>
            <a:r>
              <a:rPr lang="ru-RU" altLang="ru-RU" sz="2800" dirty="0" err="1">
                <a:effectLst>
                  <a:outerShdw blurRad="38100" dist="38100" dir="2700000" algn="tl">
                    <a:srgbClr val="000000"/>
                  </a:outerShdw>
                </a:effectLst>
              </a:rPr>
              <a:t>Coubertin</a:t>
            </a:r>
            <a:endParaRPr lang="ru-RU" altLang="ru-RU" sz="2800" dirty="0">
              <a:effectLst>
                <a:outerShdw blurRad="38100" dist="38100" dir="2700000" algn="tl">
                  <a:srgbClr val="000000"/>
                </a:outerShdw>
              </a:effectLst>
            </a:endParaRPr>
          </a:p>
        </p:txBody>
      </p:sp>
    </p:spTree>
    <p:extLst>
      <p:ext uri="{BB962C8B-B14F-4D97-AF65-F5344CB8AC3E}">
        <p14:creationId xmlns:p14="http://schemas.microsoft.com/office/powerpoint/2010/main" val="4014422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Olympic Sports</a:t>
            </a:r>
            <a:endParaRPr lang="ru-RU" dirty="0"/>
          </a:p>
        </p:txBody>
      </p:sp>
      <p:sp>
        <p:nvSpPr>
          <p:cNvPr id="3" name="Объект 2"/>
          <p:cNvSpPr>
            <a:spLocks noGrp="1"/>
          </p:cNvSpPr>
          <p:nvPr>
            <p:ph idx="1"/>
          </p:nvPr>
        </p:nvSpPr>
        <p:spPr>
          <a:xfrm>
            <a:off x="107504" y="1600203"/>
            <a:ext cx="6424605" cy="3701006"/>
          </a:xfrm>
        </p:spPr>
        <p:txBody>
          <a:bodyPr>
            <a:normAutofit/>
          </a:bodyPr>
          <a:lstStyle/>
          <a:p>
            <a:r>
              <a:rPr lang="en-US" sz="2800" dirty="0"/>
              <a:t>The Olympic sports comprise all the sports contested in the Summer and Winter Olympic Games.</a:t>
            </a:r>
          </a:p>
          <a:p>
            <a:r>
              <a:rPr lang="en-US" sz="2800" dirty="0"/>
              <a:t>The Summer Olympics include 26 sports with 36 disciplines and about 300 events.</a:t>
            </a:r>
          </a:p>
          <a:p>
            <a:r>
              <a:rPr lang="en-US" sz="2800" dirty="0"/>
              <a:t>The Winter Olympics include 7 sports with 15 disciplines and about 80 events.</a:t>
            </a: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229200"/>
            <a:ext cx="3168352" cy="6696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692" y="5229200"/>
            <a:ext cx="3168352" cy="67966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90" y="5917686"/>
            <a:ext cx="2963740" cy="66960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5922249"/>
            <a:ext cx="3168352" cy="670539"/>
          </a:xfrm>
          <a:prstGeom prst="rect">
            <a:avLst/>
          </a:prstGeom>
        </p:spPr>
      </p:pic>
    </p:spTree>
    <p:extLst>
      <p:ext uri="{BB962C8B-B14F-4D97-AF65-F5344CB8AC3E}">
        <p14:creationId xmlns:p14="http://schemas.microsoft.com/office/powerpoint/2010/main" val="3460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Winter  Olympics</a:t>
            </a:r>
            <a:endParaRPr lang="ru-RU" dirty="0"/>
          </a:p>
        </p:txBody>
      </p:sp>
      <p:sp>
        <p:nvSpPr>
          <p:cNvPr id="3" name="Объект 2"/>
          <p:cNvSpPr>
            <a:spLocks noGrp="1"/>
          </p:cNvSpPr>
          <p:nvPr>
            <p:ph idx="1"/>
          </p:nvPr>
        </p:nvSpPr>
        <p:spPr>
          <a:xfrm>
            <a:off x="107504" y="1600203"/>
            <a:ext cx="6424605" cy="2764902"/>
          </a:xfrm>
        </p:spPr>
        <p:txBody>
          <a:bodyPr>
            <a:normAutofit/>
          </a:bodyPr>
          <a:lstStyle/>
          <a:p>
            <a:r>
              <a:rPr lang="en-US" sz="2800" dirty="0"/>
              <a:t>The Winter Olympic Games were first held as a separate competition in 1924 at Chamonix-Mont-Blanc, France.</a:t>
            </a:r>
          </a:p>
          <a:p>
            <a:r>
              <a:rPr lang="en-US" sz="2800" dirty="0" smtClean="0"/>
              <a:t>From </a:t>
            </a:r>
            <a:r>
              <a:rPr lang="en-US" sz="2800" dirty="0"/>
              <a:t>that time until 1992, they took place the same year as the Summer Games.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4025513"/>
            <a:ext cx="2067128" cy="202098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52776"/>
            <a:ext cx="1860797" cy="149254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686" y="4797152"/>
            <a:ext cx="2517538" cy="2036480"/>
          </a:xfrm>
          <a:prstGeom prst="rect">
            <a:avLst/>
          </a:prstGeom>
        </p:spPr>
      </p:pic>
    </p:spTree>
    <p:extLst>
      <p:ext uri="{BB962C8B-B14F-4D97-AF65-F5344CB8AC3E}">
        <p14:creationId xmlns:p14="http://schemas.microsoft.com/office/powerpoint/2010/main" val="276138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Summer Games</a:t>
            </a:r>
            <a:endParaRPr lang="ru-RU" dirty="0"/>
          </a:p>
        </p:txBody>
      </p:sp>
      <p:sp>
        <p:nvSpPr>
          <p:cNvPr id="3" name="Объект 2"/>
          <p:cNvSpPr>
            <a:spLocks noGrp="1"/>
          </p:cNvSpPr>
          <p:nvPr>
            <p:ph idx="1"/>
          </p:nvPr>
        </p:nvSpPr>
        <p:spPr>
          <a:xfrm>
            <a:off x="107504" y="1600203"/>
            <a:ext cx="6424605" cy="2764902"/>
          </a:xfrm>
        </p:spPr>
        <p:txBody>
          <a:bodyPr>
            <a:normAutofit/>
          </a:bodyPr>
          <a:lstStyle/>
          <a:p>
            <a:pPr marL="0" indent="0">
              <a:buNone/>
            </a:pPr>
            <a:r>
              <a:rPr lang="en-US" sz="2800" dirty="0" smtClean="0"/>
              <a:t>The </a:t>
            </a:r>
            <a:r>
              <a:rPr lang="en-US" sz="2800" dirty="0"/>
              <a:t>Summer Games are held during the summer season of the host country. They last for 16 days. Today, there are more than 270 events during the games. Over 15,000 athletes from 190 nations take part.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261065"/>
            <a:ext cx="1547664" cy="145156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005063"/>
            <a:ext cx="1368946" cy="153016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238" y="5090888"/>
            <a:ext cx="1495123" cy="17901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5338721"/>
            <a:ext cx="1586297" cy="129451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5774" y="3970287"/>
            <a:ext cx="1209174" cy="1016562"/>
          </a:xfrm>
          <a:prstGeom prst="rect">
            <a:avLst/>
          </a:prstGeom>
        </p:spPr>
      </p:pic>
    </p:spTree>
    <p:extLst>
      <p:ext uri="{BB962C8B-B14F-4D97-AF65-F5344CB8AC3E}">
        <p14:creationId xmlns:p14="http://schemas.microsoft.com/office/powerpoint/2010/main" val="1995454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Paralympic Games</a:t>
            </a:r>
            <a:endParaRPr lang="ru-RU" dirty="0"/>
          </a:p>
        </p:txBody>
      </p:sp>
      <p:sp>
        <p:nvSpPr>
          <p:cNvPr id="3" name="Объект 2"/>
          <p:cNvSpPr>
            <a:spLocks noGrp="1"/>
          </p:cNvSpPr>
          <p:nvPr>
            <p:ph idx="1"/>
          </p:nvPr>
        </p:nvSpPr>
        <p:spPr>
          <a:xfrm>
            <a:off x="2267744" y="1600202"/>
            <a:ext cx="4264365" cy="4205061"/>
          </a:xfrm>
        </p:spPr>
        <p:txBody>
          <a:bodyPr>
            <a:normAutofit/>
          </a:bodyPr>
          <a:lstStyle/>
          <a:p>
            <a:pPr marL="0" indent="0">
              <a:buNone/>
            </a:pPr>
            <a:r>
              <a:rPr lang="en-US" sz="2400" dirty="0"/>
              <a:t> The source of the term "Paralympic" is unclear. Probably it derives from the Greek preposition </a:t>
            </a:r>
            <a:r>
              <a:rPr lang="en-US" altLang="ru-RU" sz="2400" dirty="0"/>
              <a:t>πα</a:t>
            </a:r>
            <a:r>
              <a:rPr lang="en-US" altLang="ru-RU" sz="2400" dirty="0" err="1"/>
              <a:t>ρά</a:t>
            </a:r>
            <a:r>
              <a:rPr lang="en-US" altLang="ru-RU" sz="2400" dirty="0"/>
              <a:t>, </a:t>
            </a:r>
            <a:r>
              <a:rPr lang="en-US" altLang="ru-RU" sz="2400" dirty="0" err="1" smtClean="0"/>
              <a:t>pará</a:t>
            </a:r>
            <a:r>
              <a:rPr lang="en-US" sz="2400" dirty="0" smtClean="0"/>
              <a:t>, </a:t>
            </a:r>
            <a:r>
              <a:rPr lang="en-US" sz="2400" dirty="0" err="1"/>
              <a:t>para</a:t>
            </a:r>
            <a:r>
              <a:rPr lang="en-US" sz="2400" dirty="0"/>
              <a:t> ("beside" or "alongside") and thus refers to a competition held in parallel with the Olympic Games. Or maybe it’s connected with the word  “paraplegic</a:t>
            </a:r>
            <a:r>
              <a:rPr lang="en-US" sz="2400" dirty="0" smtClean="0"/>
              <a:t>”.</a:t>
            </a:r>
            <a:endParaRPr lang="en-US"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09994"/>
            <a:ext cx="2016224" cy="323801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373216"/>
            <a:ext cx="1800200" cy="1353666"/>
          </a:xfrm>
          <a:prstGeom prst="rect">
            <a:avLst/>
          </a:prstGeom>
        </p:spPr>
      </p:pic>
      <p:sp>
        <p:nvSpPr>
          <p:cNvPr id="6" name="Прямоугольник 5"/>
          <p:cNvSpPr/>
          <p:nvPr/>
        </p:nvSpPr>
        <p:spPr>
          <a:xfrm>
            <a:off x="2051720" y="5294818"/>
            <a:ext cx="4680520" cy="1446550"/>
          </a:xfrm>
          <a:prstGeom prst="rect">
            <a:avLst/>
          </a:prstGeom>
        </p:spPr>
        <p:txBody>
          <a:bodyPr wrap="square">
            <a:spAutoFit/>
          </a:bodyPr>
          <a:lstStyle/>
          <a:p>
            <a:r>
              <a:rPr lang="en-US" sz="2200" dirty="0">
                <a:solidFill>
                  <a:schemeClr val="accent2"/>
                </a:solidFill>
              </a:rPr>
              <a:t>The symbol of the Paralympic Games is composed of three "</a:t>
            </a:r>
            <a:r>
              <a:rPr lang="en-US" sz="2200" dirty="0" err="1">
                <a:solidFill>
                  <a:schemeClr val="accent2"/>
                </a:solidFill>
              </a:rPr>
              <a:t>agitos</a:t>
            </a:r>
            <a:r>
              <a:rPr lang="en-US" sz="2200" dirty="0">
                <a:solidFill>
                  <a:schemeClr val="accent2"/>
                </a:solidFill>
              </a:rPr>
              <a:t>", </a:t>
            </a:r>
            <a:r>
              <a:rPr lang="en-US" sz="2200" dirty="0" err="1">
                <a:solidFill>
                  <a:schemeClr val="accent2"/>
                </a:solidFill>
              </a:rPr>
              <a:t>coloured</a:t>
            </a:r>
            <a:r>
              <a:rPr lang="en-US" sz="2200" dirty="0">
                <a:solidFill>
                  <a:schemeClr val="accent2"/>
                </a:solidFill>
              </a:rPr>
              <a:t> red, blue, and green, encircling a single point, on a white field. </a:t>
            </a:r>
            <a:endParaRPr lang="ru-RU" sz="2200" dirty="0">
              <a:solidFill>
                <a:schemeClr val="accent2"/>
              </a:solidFill>
            </a:endParaRPr>
          </a:p>
        </p:txBody>
      </p:sp>
    </p:spTree>
    <p:extLst>
      <p:ext uri="{BB962C8B-B14F-4D97-AF65-F5344CB8AC3E}">
        <p14:creationId xmlns:p14="http://schemas.microsoft.com/office/powerpoint/2010/main" val="392426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Olympic Motto</a:t>
            </a:r>
            <a:endParaRPr lang="ru-RU" dirty="0"/>
          </a:p>
        </p:txBody>
      </p:sp>
      <p:sp>
        <p:nvSpPr>
          <p:cNvPr id="3" name="Объект 2"/>
          <p:cNvSpPr>
            <a:spLocks noGrp="1"/>
          </p:cNvSpPr>
          <p:nvPr>
            <p:ph idx="1"/>
          </p:nvPr>
        </p:nvSpPr>
        <p:spPr/>
        <p:txBody>
          <a:bodyPr/>
          <a:lstStyle/>
          <a:p>
            <a:r>
              <a:rPr lang="en-US" b="1" dirty="0"/>
              <a:t>Quicker, higher, </a:t>
            </a:r>
            <a:r>
              <a:rPr lang="en-US" b="1" dirty="0" smtClean="0"/>
              <a:t>stronger</a:t>
            </a:r>
            <a:endParaRPr lang="en-US" b="1" dirty="0"/>
          </a:p>
        </p:txBody>
      </p:sp>
    </p:spTree>
    <p:extLst>
      <p:ext uri="{BB962C8B-B14F-4D97-AF65-F5344CB8AC3E}">
        <p14:creationId xmlns:p14="http://schemas.microsoft.com/office/powerpoint/2010/main" val="2882907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4c307056c16ba21ad54f3834b2f1249853925"/>
</p:tagLst>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644</Words>
  <Application>Microsoft Office PowerPoint</Application>
  <PresentationFormat>Экран (4:3)</PresentationFormat>
  <Paragraphs>128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The Olympic Games</vt:lpstr>
      <vt:lpstr> Zeus</vt:lpstr>
      <vt:lpstr>Ancient Olympic Games</vt:lpstr>
      <vt:lpstr>Modern Olympic Games</vt:lpstr>
      <vt:lpstr>Olympic Sports</vt:lpstr>
      <vt:lpstr>Winter  Olympics</vt:lpstr>
      <vt:lpstr>The Summer Games</vt:lpstr>
      <vt:lpstr>The Paralympic Games</vt:lpstr>
      <vt:lpstr>Olympic Motto</vt:lpstr>
      <vt:lpstr>Olympic Fire</vt:lpstr>
      <vt:lpstr>The Flag</vt:lpstr>
      <vt:lpstr>The Olympic Emblems</vt:lpstr>
      <vt:lpstr>The Olympic Emblems</vt:lpstr>
      <vt:lpstr>The Olympic Emblems</vt:lpstr>
      <vt:lpstr>The Olympic Emblems</vt:lpstr>
      <vt:lpstr>The Olympic Emblems</vt:lpstr>
      <vt:lpstr>The Olympic Mascots</vt:lpstr>
      <vt:lpstr>The Olympic Mascots</vt:lpstr>
      <vt:lpstr>The Olympic Mascots</vt:lpstr>
      <vt:lpstr>Презентация PowerPoint</vt:lpstr>
    </vt:vector>
  </TitlesOfParts>
  <Manager>Template</Manager>
  <Company>Free-Slides.net - Free PowerPoint Templates</Company>
  <LinksUpToDate>false</LinksUpToDate>
  <SharedDoc>false</SharedDoc>
  <HyperlinkBase>https://free-slides.net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games - Free PowerPoint Presentation</dc:title>
  <dc:subject>Template</dc:subject>
  <dc:creator>Template</dc:creator>
  <cp:keywords>PowerPoint, Free PowerPoint Templates, Free-Slides, Presentations, Designs, Clipart</cp:keywords>
  <dc:description>Download This FREE PowerPoint Presentation at https://free-slides.net</dc:description>
  <cp:lastModifiedBy>obstinate</cp:lastModifiedBy>
  <cp:revision>100</cp:revision>
  <dcterms:created xsi:type="dcterms:W3CDTF">2018-06-15T16:26:40Z</dcterms:created>
  <dcterms:modified xsi:type="dcterms:W3CDTF">2019-05-28T18:37:20Z</dcterms:modified>
  <cp:category>Presentations, Sport Presentations, Free PowerPoint Templates</cp:category>
</cp:coreProperties>
</file>