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E93"/>
    <a:srgbClr val="234E92"/>
    <a:srgbClr val="C8EDFE"/>
    <a:srgbClr val="A6D3EB"/>
    <a:srgbClr val="FBA061"/>
    <a:srgbClr val="CCE7FA"/>
    <a:srgbClr val="002F57"/>
    <a:srgbClr val="BB2B54"/>
    <a:srgbClr val="28D9FE"/>
    <a:srgbClr val="F6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CCE7F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rgbClr val="234E9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pinterest.com/neuro_nails" TargetMode="External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lay.google.com/store/apps/details?id=com.neuronails.app&amp;pli=1" TargetMode="External"/><Relationship Id="rId5" Type="http://schemas.openxmlformats.org/officeDocument/2006/relationships/hyperlink" Target="https://neuronails.com/" TargetMode="Externa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646" y="472101"/>
            <a:ext cx="11995354" cy="2823190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rgbClr val="234E93"/>
                </a:solidFill>
              </a:rPr>
              <a:t>Winter </a:t>
            </a:r>
            <a:br>
              <a:rPr lang="en-US" sz="11500" dirty="0">
                <a:solidFill>
                  <a:srgbClr val="234E93"/>
                </a:solidFill>
              </a:rPr>
            </a:br>
            <a:r>
              <a:rPr lang="en-US" sz="11500" dirty="0">
                <a:solidFill>
                  <a:srgbClr val="234E93"/>
                </a:solidFill>
              </a:rPr>
              <a:t>nails designs</a:t>
            </a:r>
            <a:endParaRPr lang="ru-RU" sz="11500" dirty="0">
              <a:solidFill>
                <a:srgbClr val="234E93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234E93"/>
                </a:solidFill>
              </a:rPr>
              <a:t>Nail arts </a:t>
            </a:r>
          </a:p>
          <a:p>
            <a:r>
              <a:rPr lang="en-US" sz="4400" b="1" dirty="0">
                <a:solidFill>
                  <a:srgbClr val="234E93"/>
                </a:solidFill>
              </a:rPr>
              <a:t>created by neural network</a:t>
            </a:r>
            <a:endParaRPr lang="ru-RU" sz="4400" b="1" dirty="0">
              <a:solidFill>
                <a:srgbClr val="234E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nails&#10;&#10;Description automatically generated">
            <a:extLst>
              <a:ext uri="{FF2B5EF4-FFF2-40B4-BE49-F238E27FC236}">
                <a16:creationId xmlns:a16="http://schemas.microsoft.com/office/drawing/2014/main" id="{6B268363-FDEA-F657-78E3-28DDD161B6F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7245F0F1-3E18-F388-8E51-E523449BAC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3BB391-4D6F-2394-D257-3A95C4A69B7B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5" name="Picture 4" descr="A red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D49840D9-651D-EC90-EC2D-B558C4BF4E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9498" y="1781713"/>
            <a:ext cx="725129" cy="725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F8732F-CCD3-D486-9736-137A6E7A0ECD}"/>
              </a:ext>
            </a:extLst>
          </p:cNvPr>
          <p:cNvSpPr txBox="1"/>
          <p:nvPr/>
        </p:nvSpPr>
        <p:spPr>
          <a:xfrm>
            <a:off x="3262938" y="2986630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5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182FAA-DFA0-7801-A289-06DF93FFE1A9}"/>
              </a:ext>
            </a:extLst>
          </p:cNvPr>
          <p:cNvSpPr txBox="1"/>
          <p:nvPr/>
        </p:nvSpPr>
        <p:spPr>
          <a:xfrm>
            <a:off x="2066777" y="298663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11" name="Picture 10">
            <a:hlinkClick r:id="rId6"/>
            <a:extLst>
              <a:ext uri="{FF2B5EF4-FFF2-40B4-BE49-F238E27FC236}">
                <a16:creationId xmlns:a16="http://schemas.microsoft.com/office/drawing/2014/main" id="{06BB1098-0FF9-BE9E-A9D0-F62E36EC98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777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1F051C3-E6D4-7523-1FBB-1AE8CFE802F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EEDC9ECD-00C2-47A4-936C-8E96FEE6353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7D08DB-0C7B-BFFB-E672-87947FD4CA3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&#10;&#10;Description automatically generated">
            <a:extLst>
              <a:ext uri="{FF2B5EF4-FFF2-40B4-BE49-F238E27FC236}">
                <a16:creationId xmlns:a16="http://schemas.microsoft.com/office/drawing/2014/main" id="{49744821-9F48-88B9-104C-9659323B4A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hand with red nail polish&#10;&#10;Description automatically generated">
            <a:extLst>
              <a:ext uri="{FF2B5EF4-FFF2-40B4-BE49-F238E27FC236}">
                <a16:creationId xmlns:a16="http://schemas.microsoft.com/office/drawing/2014/main" id="{1244433B-71D0-AB02-9F72-CBB282DAA65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CDF8E-144D-9E95-82F3-8427172EC57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1C75C5C4-6D3C-B100-7B82-E1BF4F2C0D1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CDD3C9DC-FAFB-E0D5-8D48-18F0286A58F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C530DC-4E55-D85A-43F6-B16F24BB1FA0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A7A548E-CAFC-0932-4FAC-5E977578A50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21FDCDB3-6D00-842B-FF21-A20E3E5B36F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B7F12E-7607-9585-5E36-4410A76F067B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5C64463F-F385-0749-19AF-1DEC6B484A4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4166BA98-F3AE-FAEE-F261-492FC6BD59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248EC3-DC01-F1E2-82BC-B4D082D88E5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&#10;&#10;Description automatically generated">
            <a:extLst>
              <a:ext uri="{FF2B5EF4-FFF2-40B4-BE49-F238E27FC236}">
                <a16:creationId xmlns:a16="http://schemas.microsoft.com/office/drawing/2014/main" id="{26B6E6EE-E4E8-9FB8-6C3A-34DC5108EB7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hand with black and silver nails&#10;&#10;Description automatically generated">
            <a:extLst>
              <a:ext uri="{FF2B5EF4-FFF2-40B4-BE49-F238E27FC236}">
                <a16:creationId xmlns:a16="http://schemas.microsoft.com/office/drawing/2014/main" id="{2F9C7A4B-3C83-77FD-C71E-92DF4322F2D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47ADF7-7223-DFE5-559F-E354785FD575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&#10;&#10;Description automatically generated">
            <a:extLst>
              <a:ext uri="{FF2B5EF4-FFF2-40B4-BE49-F238E27FC236}">
                <a16:creationId xmlns:a16="http://schemas.microsoft.com/office/drawing/2014/main" id="{2487F4FF-94DA-D023-C154-573563E48F4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4" name="Picture Placeholder 3" descr="A hand with painted nails&#10;&#10;Description automatically generated">
            <a:extLst>
              <a:ext uri="{FF2B5EF4-FFF2-40B4-BE49-F238E27FC236}">
                <a16:creationId xmlns:a16="http://schemas.microsoft.com/office/drawing/2014/main" id="{1DCC4339-57F2-A75A-F153-F75AB06DBF7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0D1E5A-6AB9-9906-3F84-721D635E25F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painted nails&#10;&#10;Description automatically generated">
            <a:extLst>
              <a:ext uri="{FF2B5EF4-FFF2-40B4-BE49-F238E27FC236}">
                <a16:creationId xmlns:a16="http://schemas.microsoft.com/office/drawing/2014/main" id="{4846F4DB-AF66-6B38-E5C7-D331A68F990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5" name="Picture Placeholder 4" descr="A hand with blue nails&#10;&#10;Description automatically generated">
            <a:extLst>
              <a:ext uri="{FF2B5EF4-FFF2-40B4-BE49-F238E27FC236}">
                <a16:creationId xmlns:a16="http://schemas.microsoft.com/office/drawing/2014/main" id="{1E1E4259-D8E8-A894-9531-051EF40AF2A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A7DDD1-EB89-A1FE-D414-AD1103EEA21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Winter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nails designs presentation</dc:title>
  <dc:creator>User Obstinate</dc:creator>
  <cp:lastModifiedBy>User Obstinate</cp:lastModifiedBy>
  <cp:revision>19</cp:revision>
  <dcterms:created xsi:type="dcterms:W3CDTF">2023-07-30T17:51:56Z</dcterms:created>
  <dcterms:modified xsi:type="dcterms:W3CDTF">2023-08-04T18:53:45Z</dcterms:modified>
</cp:coreProperties>
</file>