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9052"/>
    <a:srgbClr val="53599F"/>
    <a:srgbClr val="002F57"/>
    <a:srgbClr val="BB2B54"/>
    <a:srgbClr val="28D9FE"/>
    <a:srgbClr val="F6B9AD"/>
    <a:srgbClr val="F68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9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2987-C062-FC0D-2CAC-EE7D22440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2322" y="670079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F68F3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E7242-A95A-F1FD-1109-F23C34B78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322" y="3149754"/>
            <a:ext cx="9144000" cy="1655762"/>
          </a:xfrm>
        </p:spPr>
        <p:txBody>
          <a:bodyPr/>
          <a:lstStyle>
            <a:lvl1pPr marL="0" indent="0" algn="ctr">
              <a:buNone/>
              <a:defRPr lang="ru-RU" sz="2400" b="1" kern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D4D3-2D29-B3C1-38C1-2CEB6068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1FD0F-D55B-298F-DCE8-D74D359D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C334D-1510-4168-9971-50E0BE88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3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89B9-B165-B57C-0CC1-8C076B54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16FFB1-642E-A5FF-2D04-7E6AB8B44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9E562-8A63-B0CD-29E7-E4BBEADA7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F0B1B-ABFE-46C0-6C4C-2F8B0D65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CE2DF-65F6-6EBE-BE2F-DB71D410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43A9C-06F7-1D46-AD51-D94713DD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6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2927-3400-9BBC-B089-7387B985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5F161-7A51-4F11-3976-894E08508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A6AE7-7661-0527-7A6C-2FB51362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15BFE-A436-B047-E39E-A62033B3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8ED9-3570-F6E5-7F9A-822E832E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6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AD25AC-D1C9-8C53-580E-6C57E2C8E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84BD6-B234-EC12-AFE9-749917518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602DA-FE64-68B7-CFEA-C9FC0ACB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E8C2D-A178-C1CA-3A80-D915748B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8BB90-5F32-4A9E-741B-BF2E602B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8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848CDCF-08C6-4376-93A1-79332AA21F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6617" y="572293"/>
            <a:ext cx="5711825" cy="57134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A387B2F3-561E-62ED-A24E-AEE05113A9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3558" y="572292"/>
            <a:ext cx="5711825" cy="571341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46564-F02D-CDED-B6EA-035B0004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103E-4B13-6EC1-96E0-E92D3F40D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1F6EA-9227-84D9-5F86-65D3F799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82843-CDDE-3643-B4A3-CB48CFC9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C30BE-B043-FBCA-1B6C-C51B0B45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4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2CAC-175E-71BF-C492-0ED48CCA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21CE9-C764-EB1E-739B-8ED502F0C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C4690-4BBA-CEA4-8959-047D69C6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ACF53-B62E-2EEA-4318-F0560764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76ADD-27F6-1370-B365-DCD02FD4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2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9B03-6D7E-A89D-3D33-C21D696E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88435-2A7C-D4F4-510A-0B39C7B75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F45A8-2083-5D75-8775-F65103A20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803F6-66C1-7B8F-FA69-509B411D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C42A1-220C-AD81-9EA9-14AAC632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4B63E-BD20-596F-30A6-66544094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3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FDE1F-8238-FDA0-F343-084673BB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CA736-8317-B2FE-85AA-ABC574BCB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1FEBF-C728-A6B8-CE73-10C254FE0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E5C5F-7C7A-0ABE-DBF5-629F173C1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7E979-B350-CD85-2D55-309DA4323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5D0EE-04B3-63CB-027A-7758633D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C560E5-E7E6-08B6-94A1-F51F1053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59E72-0580-8FDF-303A-D07835B1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5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7A2E-A2B2-0511-4FCD-85F62E25E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328" y="365125"/>
            <a:ext cx="979047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1B49A-616A-C401-DD20-8ED28264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9760D-E3EA-FDA1-C7CA-68F990B0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B7EC1-299A-E790-BD4F-62015C84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4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9E3A6-161E-B070-AB44-BE3C5AFEE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E1242-0027-7497-B71C-5391778B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8838C-A846-159C-2BD6-14A7C5D5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1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AA2C-AB8F-E20F-DAAF-13B9AF55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DF090-729E-73C3-6F2F-8EB28B488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CC502-B646-8054-3C65-718051818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D0206-98DD-3723-B363-7CE31FA9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00F44-B8DE-EED3-6243-D282C07D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12E5B-D0B3-AB21-788C-E12689A9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2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B8A9E-12BB-44E6-0556-98C19E2C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14521-9DE3-B804-483A-F8574AFCC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AA36E-A7C3-D2E7-3A70-FC1A6FABD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D87C3-CF70-B007-D3FD-0B81268F0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5B7BF-1FA8-8871-D67B-4C26AC365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7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ru.pinterest.com/neuro_nail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hyperlink" Target="https://play.google.com/store/apps/details?id=com.neuronails.app&amp;pli=1" TargetMode="External"/><Relationship Id="rId4" Type="http://schemas.openxmlformats.org/officeDocument/2006/relationships/hyperlink" Target="https://neuronail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53531-5A58-14CF-B513-8D07FA530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428" y="0"/>
            <a:ext cx="11523406" cy="2998686"/>
          </a:xfrm>
        </p:spPr>
        <p:txBody>
          <a:bodyPr>
            <a:normAutofit fontScale="90000"/>
          </a:bodyPr>
          <a:lstStyle/>
          <a:p>
            <a:r>
              <a:rPr lang="en-US" sz="11500" dirty="0">
                <a:solidFill>
                  <a:srgbClr val="53599F"/>
                </a:solidFill>
              </a:rPr>
              <a:t>Summer</a:t>
            </a:r>
            <a:br>
              <a:rPr lang="en-US" sz="11500" dirty="0">
                <a:solidFill>
                  <a:srgbClr val="53599F"/>
                </a:solidFill>
              </a:rPr>
            </a:br>
            <a:r>
              <a:rPr lang="en-US" sz="11500" dirty="0">
                <a:solidFill>
                  <a:srgbClr val="53599F"/>
                </a:solidFill>
              </a:rPr>
              <a:t>nails designs</a:t>
            </a:r>
            <a:endParaRPr lang="ru-RU" sz="11500" dirty="0">
              <a:solidFill>
                <a:srgbClr val="53599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39935-3E1E-5E36-F24A-7C26E7CA2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6453" y="2892478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E69052"/>
                </a:solidFill>
              </a:rPr>
              <a:t>Nail arts </a:t>
            </a:r>
          </a:p>
          <a:p>
            <a:r>
              <a:rPr lang="en-US" sz="4400" b="1" dirty="0">
                <a:solidFill>
                  <a:srgbClr val="E69052"/>
                </a:solidFill>
              </a:rPr>
              <a:t>created by neural network</a:t>
            </a:r>
            <a:endParaRPr lang="ru-RU" sz="4400" b="1" dirty="0">
              <a:solidFill>
                <a:srgbClr val="E69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5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 descr="A hand holding a bottle of nail polish&#10;&#10;Description automatically generated">
            <a:extLst>
              <a:ext uri="{FF2B5EF4-FFF2-40B4-BE49-F238E27FC236}">
                <a16:creationId xmlns:a16="http://schemas.microsoft.com/office/drawing/2014/main" id="{C116ED6A-9939-2EFA-901C-8B1C9172ECC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3" name="Picture Placeholder 12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522B18F3-2437-1B5B-CF35-30590380A01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F4E026A-BE80-7F8C-6DB2-57DD8E2E6B95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215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F99F-4BBE-689D-D2A4-99199299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Source: Nail Arts Ideas Line</a:t>
            </a:r>
            <a:endParaRPr lang="ru-RU" b="1" dirty="0"/>
          </a:p>
        </p:txBody>
      </p:sp>
      <p:pic>
        <p:nvPicPr>
          <p:cNvPr id="5" name="Picture 4" descr="A red and white logo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31F14309-0217-412F-ECED-BCE34918515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9133" y="1781713"/>
            <a:ext cx="725129" cy="7251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A779FF-3F62-BBEA-5235-253A23B8A3EC}"/>
              </a:ext>
            </a:extLst>
          </p:cNvPr>
          <p:cNvSpPr txBox="1"/>
          <p:nvPr/>
        </p:nvSpPr>
        <p:spPr>
          <a:xfrm>
            <a:off x="4522573" y="2986630"/>
            <a:ext cx="57032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hlinkClick r:id="rId4"/>
              </a:rPr>
              <a:t>https://neuronails.com/</a:t>
            </a:r>
            <a:endParaRPr lang="ru-RU" sz="3200" dirty="0">
              <a:solidFill>
                <a:schemeClr val="accent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635B29-936B-F87B-9141-07D06191E2F2}"/>
              </a:ext>
            </a:extLst>
          </p:cNvPr>
          <p:cNvSpPr txBox="1"/>
          <p:nvPr/>
        </p:nvSpPr>
        <p:spPr>
          <a:xfrm>
            <a:off x="3326412" y="2986630"/>
            <a:ext cx="119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68F3C"/>
                </a:solidFill>
              </a:rPr>
              <a:t>WEB:</a:t>
            </a:r>
            <a:endParaRPr lang="ru-RU" sz="3600" dirty="0">
              <a:solidFill>
                <a:srgbClr val="F68F3C"/>
              </a:solidFill>
            </a:endParaRPr>
          </a:p>
        </p:txBody>
      </p:sp>
      <p:pic>
        <p:nvPicPr>
          <p:cNvPr id="11" name="Picture 10">
            <a:hlinkClick r:id="rId5"/>
            <a:extLst>
              <a:ext uri="{FF2B5EF4-FFF2-40B4-BE49-F238E27FC236}">
                <a16:creationId xmlns:a16="http://schemas.microsoft.com/office/drawing/2014/main" id="{F79E4703-9583-5E4F-A34F-3FDA4A9DE4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26412" y="1661067"/>
            <a:ext cx="2499025" cy="96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0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A close up of nails&#10;&#10;Description automatically generated">
            <a:extLst>
              <a:ext uri="{FF2B5EF4-FFF2-40B4-BE49-F238E27FC236}">
                <a16:creationId xmlns:a16="http://schemas.microsoft.com/office/drawing/2014/main" id="{8117970B-F6B7-5535-DCB9-558F18D662E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2" name="Picture Placeholder 11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303D797A-5F25-831A-1A5E-4CA56A49687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96AA05-2537-B134-97CB-68800C85F0FF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0775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hand with painted fingernails&#10;&#10;Description automatically generated">
            <a:extLst>
              <a:ext uri="{FF2B5EF4-FFF2-40B4-BE49-F238E27FC236}">
                <a16:creationId xmlns:a16="http://schemas.microsoft.com/office/drawing/2014/main" id="{6D587A4B-46BE-A82B-5492-C521812C949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9" name="Picture Placeholder 8" descr="A close up of nails&#10;&#10;Description automatically generated">
            <a:extLst>
              <a:ext uri="{FF2B5EF4-FFF2-40B4-BE49-F238E27FC236}">
                <a16:creationId xmlns:a16="http://schemas.microsoft.com/office/drawing/2014/main" id="{EAB405D6-93DD-4681-A5C2-45CB0578055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057FB5-3177-8BBB-523D-7601F619B484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21115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97FE94A1-33AF-1804-4853-7389C33F76BA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2" name="Picture Placeholder 11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2C9263AB-A705-27F5-B23A-99DD0C78D0B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61DAFB-E9E5-E154-6DD0-0FE2987C7465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8410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nails&#10;&#10;Description automatically generated">
            <a:extLst>
              <a:ext uri="{FF2B5EF4-FFF2-40B4-BE49-F238E27FC236}">
                <a16:creationId xmlns:a16="http://schemas.microsoft.com/office/drawing/2014/main" id="{37B354A6-399B-A542-339A-C06DDFCE2B2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close up of nails with flowers on them&#10;&#10;Description automatically generated">
            <a:extLst>
              <a:ext uri="{FF2B5EF4-FFF2-40B4-BE49-F238E27FC236}">
                <a16:creationId xmlns:a16="http://schemas.microsoft.com/office/drawing/2014/main" id="{0EB974CD-92C8-09B8-232A-7669C1C14DE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925E70-A2FB-44AA-1408-6215D9EA1465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8094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nails&#10;&#10;Description automatically generated">
            <a:extLst>
              <a:ext uri="{FF2B5EF4-FFF2-40B4-BE49-F238E27FC236}">
                <a16:creationId xmlns:a16="http://schemas.microsoft.com/office/drawing/2014/main" id="{C590B3F8-B25A-6CB0-DBF9-D1D0940C7F8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0" name="Picture Placeholder 9" descr="A close up of nails with flowers on them&#10;&#10;Description automatically generated">
            <a:extLst>
              <a:ext uri="{FF2B5EF4-FFF2-40B4-BE49-F238E27FC236}">
                <a16:creationId xmlns:a16="http://schemas.microsoft.com/office/drawing/2014/main" id="{816E6183-9D56-684C-CD51-06643E68FEB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293D72-38E9-55EC-8C5F-229B5CA305F9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95068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Placeholder 15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14A2ED63-FADC-78CE-7859-B32052C08E7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4" name="Picture Placeholder 13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2199A525-A651-E67A-311F-18D6EE00898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08D11D-72EA-55FD-13A3-C6DE5BBA6E23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308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3CFCEACF-603B-792A-C894-AC87491481F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1" name="Picture Placeholder 10" descr="A close up of a painted fingernails&#10;&#10;Description automatically generated">
            <a:extLst>
              <a:ext uri="{FF2B5EF4-FFF2-40B4-BE49-F238E27FC236}">
                <a16:creationId xmlns:a16="http://schemas.microsoft.com/office/drawing/2014/main" id="{9E614988-B586-2EC3-8B0D-E9DFADCD188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50A530-F5CD-199B-5C3E-547E51189FF9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58608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D7B440D9-4122-3D40-6E2E-E6F07F19560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hand with painted fingernails&#10;&#10;Description automatically generated">
            <a:extLst>
              <a:ext uri="{FF2B5EF4-FFF2-40B4-BE49-F238E27FC236}">
                <a16:creationId xmlns:a16="http://schemas.microsoft.com/office/drawing/2014/main" id="{3E0965A4-2EE6-A42D-B4E4-3F168DF1D94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596D0D-0815-D11A-72F9-6C340FA97E45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0356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51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Summer nails designs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Source: Nail Arts Ideas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nails designs presentation</dc:title>
  <dc:creator>User Obstinate</dc:creator>
  <cp:lastModifiedBy>User Obstinate</cp:lastModifiedBy>
  <cp:revision>17</cp:revision>
  <dcterms:created xsi:type="dcterms:W3CDTF">2023-07-30T17:51:56Z</dcterms:created>
  <dcterms:modified xsi:type="dcterms:W3CDTF">2023-08-04T18:48:31Z</dcterms:modified>
</cp:coreProperties>
</file>