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9AD"/>
    <a:srgbClr val="F68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pinterest.com/neuro_nails" TargetMode="External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lay.google.com/store/apps/details?id=com.neuronails.app&amp;pli=1" TargetMode="External"/><Relationship Id="rId5" Type="http://schemas.openxmlformats.org/officeDocument/2006/relationships/hyperlink" Target="https://neuronails.com/" TargetMode="Externa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163"/>
            <a:ext cx="12192000" cy="3155400"/>
          </a:xfrm>
        </p:spPr>
        <p:txBody>
          <a:bodyPr>
            <a:noAutofit/>
          </a:bodyPr>
          <a:lstStyle/>
          <a:p>
            <a:r>
              <a:rPr lang="en-US" sz="10400" dirty="0"/>
              <a:t>Spring </a:t>
            </a:r>
            <a:br>
              <a:rPr lang="en-US" sz="10400" dirty="0"/>
            </a:br>
            <a:r>
              <a:rPr lang="en-US" sz="10400" dirty="0"/>
              <a:t>nails designs</a:t>
            </a:r>
            <a:endParaRPr lang="ru-RU" sz="10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Nail arts </a:t>
            </a:r>
          </a:p>
          <a:p>
            <a:r>
              <a:rPr lang="en-US" sz="4400" b="1" dirty="0"/>
              <a:t>created by neural network</a:t>
            </a:r>
            <a:endParaRPr lang="ru-RU" sz="4400" b="1" dirty="0"/>
          </a:p>
        </p:txBody>
      </p:sp>
      <p:pic>
        <p:nvPicPr>
          <p:cNvPr id="5" name="Picture 4" descr="A colorful leaves and flowers on a black background&#10;&#10;Description automatically generated">
            <a:extLst>
              <a:ext uri="{FF2B5EF4-FFF2-40B4-BE49-F238E27FC236}">
                <a16:creationId xmlns:a16="http://schemas.microsoft.com/office/drawing/2014/main" id="{591B0DF6-BB7B-5D1A-3F37-FA76619C1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3874"/>
            <a:ext cx="12192000" cy="30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hand with painted fingernails&#10;&#10;Description automatically generated">
            <a:extLst>
              <a:ext uri="{FF2B5EF4-FFF2-40B4-BE49-F238E27FC236}">
                <a16:creationId xmlns:a16="http://schemas.microsoft.com/office/drawing/2014/main" id="{D14B7DD7-99DC-50B6-7459-1886720C138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hand with painted nails&#10;&#10;Description automatically generated">
            <a:extLst>
              <a:ext uri="{FF2B5EF4-FFF2-40B4-BE49-F238E27FC236}">
                <a16:creationId xmlns:a16="http://schemas.microsoft.com/office/drawing/2014/main" id="{42EF9E0C-1364-A9B8-1AB1-046EA70764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487817-85D8-33B9-6CFE-04684F796D38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3" name="Picture 2" descr="A colorful leaves and flowers on a black background&#10;&#10;Description automatically generated">
            <a:extLst>
              <a:ext uri="{FF2B5EF4-FFF2-40B4-BE49-F238E27FC236}">
                <a16:creationId xmlns:a16="http://schemas.microsoft.com/office/drawing/2014/main" id="{7FB432BA-23DA-AF8E-ED05-2871D9F2F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783874"/>
            <a:ext cx="12192000" cy="3074126"/>
          </a:xfrm>
          <a:prstGeom prst="rect">
            <a:avLst/>
          </a:prstGeom>
        </p:spPr>
      </p:pic>
      <p:pic>
        <p:nvPicPr>
          <p:cNvPr id="5" name="Picture 4" descr="A red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4D1A33C-577C-963A-5B6E-FA66B6D25B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9498" y="1781713"/>
            <a:ext cx="725129" cy="725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712AE9-FBCA-E2A3-E7EC-4E342AD8B040}"/>
              </a:ext>
            </a:extLst>
          </p:cNvPr>
          <p:cNvSpPr txBox="1"/>
          <p:nvPr/>
        </p:nvSpPr>
        <p:spPr>
          <a:xfrm>
            <a:off x="3262938" y="2986630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5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D705BA-BD5F-2E43-656F-4C53EAD8FE89}"/>
              </a:ext>
            </a:extLst>
          </p:cNvPr>
          <p:cNvSpPr txBox="1"/>
          <p:nvPr/>
        </p:nvSpPr>
        <p:spPr>
          <a:xfrm>
            <a:off x="2066777" y="298663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11" name="Picture 10">
            <a:hlinkClick r:id="rId6"/>
            <a:extLst>
              <a:ext uri="{FF2B5EF4-FFF2-40B4-BE49-F238E27FC236}">
                <a16:creationId xmlns:a16="http://schemas.microsoft.com/office/drawing/2014/main" id="{674A08A7-9FFF-2D30-9C8A-784BF8C7D6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777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A close up of nails with flowers on them&#10;&#10;Description automatically generated">
            <a:extLst>
              <a:ext uri="{FF2B5EF4-FFF2-40B4-BE49-F238E27FC236}">
                <a16:creationId xmlns:a16="http://schemas.microsoft.com/office/drawing/2014/main" id="{7A51446F-5951-16CD-8B00-72EB9693FB9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7" name="Picture Placeholder 16" descr="A hand with painted nails&#10;&#10;Description automatically generated">
            <a:extLst>
              <a:ext uri="{FF2B5EF4-FFF2-40B4-BE49-F238E27FC236}">
                <a16:creationId xmlns:a16="http://schemas.microsoft.com/office/drawing/2014/main" id="{6CC12426-8269-7EEE-DCCC-D545574D100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A8BD74-7BF3-084C-850F-810BBBB2396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4D62081D-6FB1-3CBF-B34A-864879911D4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hand with painted fingernails&#10;&#10;Description automatically generated">
            <a:extLst>
              <a:ext uri="{FF2B5EF4-FFF2-40B4-BE49-F238E27FC236}">
                <a16:creationId xmlns:a16="http://schemas.microsoft.com/office/drawing/2014/main" id="{526C3418-E396-A9EC-EF9D-01B9AE36124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A8B668-6FC1-20A2-1EC0-1BEF3E00F2F7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close up of a hand with painted fingernails&#10;&#10;Description automatically generated">
            <a:extLst>
              <a:ext uri="{FF2B5EF4-FFF2-40B4-BE49-F238E27FC236}">
                <a16:creationId xmlns:a16="http://schemas.microsoft.com/office/drawing/2014/main" id="{6EC2D5CA-0ABD-2E8D-AD49-6FBC6397B06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close up of nails&#10;&#10;Description automatically generated">
            <a:extLst>
              <a:ext uri="{FF2B5EF4-FFF2-40B4-BE49-F238E27FC236}">
                <a16:creationId xmlns:a16="http://schemas.microsoft.com/office/drawing/2014/main" id="{8717D772-44F8-9248-C7C6-8D04E7F312E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9D0285-01C4-E4F5-CE84-2FF3AD073744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2A547E85-0011-5A3F-EF27-221B676F577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A0A48F67-9A63-A5F5-A03F-F89BBCA5DD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6D46B3-AA81-401F-4A02-0DB48C0C9607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close up of a hand with painted fingernails&#10;&#10;Description automatically generated">
            <a:extLst>
              <a:ext uri="{FF2B5EF4-FFF2-40B4-BE49-F238E27FC236}">
                <a16:creationId xmlns:a16="http://schemas.microsoft.com/office/drawing/2014/main" id="{3293CA6C-7F37-117E-5DF0-A40D6063AC4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hand with painted nails&#10;&#10;Description automatically generated">
            <a:extLst>
              <a:ext uri="{FF2B5EF4-FFF2-40B4-BE49-F238E27FC236}">
                <a16:creationId xmlns:a16="http://schemas.microsoft.com/office/drawing/2014/main" id="{4D12F13A-6A05-2F30-AA27-E0034DAD5A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275556-04F0-694A-9BC3-D2D8E81DDBF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close up of a hand with painted fingernails&#10;&#10;Description automatically generated">
            <a:extLst>
              <a:ext uri="{FF2B5EF4-FFF2-40B4-BE49-F238E27FC236}">
                <a16:creationId xmlns:a16="http://schemas.microsoft.com/office/drawing/2014/main" id="{5AAE0C82-D457-F405-FA06-F5DB5074294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653D494F-FF75-F44D-255F-7461BEC4C1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4D52DD-F379-FF32-3CE6-C51C211E613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nails&#10;&#10;Description automatically generated">
            <a:extLst>
              <a:ext uri="{FF2B5EF4-FFF2-40B4-BE49-F238E27FC236}">
                <a16:creationId xmlns:a16="http://schemas.microsoft.com/office/drawing/2014/main" id="{994AD586-19BB-9D47-32EC-FF6190DD749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hand with painted fingernails&#10;&#10;Description automatically generated">
            <a:extLst>
              <a:ext uri="{FF2B5EF4-FFF2-40B4-BE49-F238E27FC236}">
                <a16:creationId xmlns:a16="http://schemas.microsoft.com/office/drawing/2014/main" id="{54DD68F1-DB07-4270-119F-2F7842DDD4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E431B4-9B56-C625-BA11-69E344A9AF8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nails&#10;&#10;Description automatically generated">
            <a:extLst>
              <a:ext uri="{FF2B5EF4-FFF2-40B4-BE49-F238E27FC236}">
                <a16:creationId xmlns:a16="http://schemas.microsoft.com/office/drawing/2014/main" id="{D744F852-2261-7462-B87E-AA1552A7228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7" name="Picture Placeholder 6" descr="A close up of a hand with painted fingernails&#10;&#10;Description automatically generated">
            <a:extLst>
              <a:ext uri="{FF2B5EF4-FFF2-40B4-BE49-F238E27FC236}">
                <a16:creationId xmlns:a16="http://schemas.microsoft.com/office/drawing/2014/main" id="{D62094FB-B20F-567C-5744-9E9562AA68C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223823-6D9C-2A8D-6B7C-513B883D2D5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Spring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nails designs presentation</dc:title>
  <dc:creator>User Obstinate</dc:creator>
  <cp:lastModifiedBy>User Obstinate</cp:lastModifiedBy>
  <cp:revision>12</cp:revision>
  <dcterms:created xsi:type="dcterms:W3CDTF">2023-07-30T17:51:56Z</dcterms:created>
  <dcterms:modified xsi:type="dcterms:W3CDTF">2023-08-04T18:36:38Z</dcterms:modified>
</cp:coreProperties>
</file>