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F3C"/>
    <a:srgbClr val="F42C7A"/>
    <a:srgbClr val="C0206C"/>
    <a:srgbClr val="583E63"/>
    <a:srgbClr val="28D9FE"/>
    <a:srgbClr val="002F57"/>
    <a:srgbClr val="BB2B54"/>
    <a:srgbClr val="F6B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2987-C062-FC0D-2CAC-EE7D2244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F68F3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E7242-A95A-F1FD-1109-F23C34B78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ru-RU" sz="2400" b="1" kern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D4D3-2D29-B3C1-38C1-2CEB6068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FD0F-D55B-298F-DCE8-D74D359D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334D-1510-4168-9971-50E0BE88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89B9-B165-B57C-0CC1-8C076B54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6FFB1-642E-A5FF-2D04-7E6AB8B44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9E562-8A63-B0CD-29E7-E4BBEADA7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F0B1B-ABFE-46C0-6C4C-2F8B0D65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E2DF-65F6-6EBE-BE2F-DB71D410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43A9C-06F7-1D46-AD51-D94713DD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2927-3400-9BBC-B089-7387B985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5F161-7A51-4F11-3976-894E0850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6AE7-7661-0527-7A6C-2FB51362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5BFE-A436-B047-E39E-A62033B3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8ED9-3570-F6E5-7F9A-822E832E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D25AC-D1C9-8C53-580E-6C57E2C8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84BD6-B234-EC12-AFE9-74991751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602DA-FE64-68B7-CFEA-C9FC0ACB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E8C2D-A178-C1CA-3A80-D915748B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BB90-5F32-4A9E-741B-BF2E602B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848CDCF-08C6-4376-93A1-79332AA21F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6617" y="572293"/>
            <a:ext cx="5711825" cy="57134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A387B2F3-561E-62ED-A24E-AEE05113A9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558" y="572292"/>
            <a:ext cx="5711825" cy="571341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6564-F02D-CDED-B6EA-035B0004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103E-4B13-6EC1-96E0-E92D3F40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F6EA-9227-84D9-5F86-65D3F799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2843-CDDE-3643-B4A3-CB48CFC9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30BE-B043-FBCA-1B6C-C51B0B45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2CAC-175E-71BF-C492-0ED48CCA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21CE9-C764-EB1E-739B-8ED502F0C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4690-4BBA-CEA4-8959-047D69C6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CF53-B62E-2EEA-4318-F056076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76ADD-27F6-1370-B365-DCD02FD4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9B03-6D7E-A89D-3D33-C21D696E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8435-2A7C-D4F4-510A-0B39C7B7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F45A8-2083-5D75-8775-F65103A2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803F6-66C1-7B8F-FA69-509B411D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C42A1-220C-AD81-9EA9-14AAC632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B63E-BD20-596F-30A6-66544094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DE1F-8238-FDA0-F343-084673BB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CA736-8317-B2FE-85AA-ABC574BC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1FEBF-C728-A6B8-CE73-10C254FE0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5C5F-7C7A-0ABE-DBF5-629F173C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7E979-B350-CD85-2D55-309DA432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5D0EE-04B3-63CB-027A-7758633D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560E5-E7E6-08B6-94A1-F51F105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59E72-0580-8FDF-303A-D07835B1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7A2E-A2B2-0511-4FCD-85F62E25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1B49A-616A-C401-DD20-8ED282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9760D-E3EA-FDA1-C7CA-68F990B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B7EC1-299A-E790-BD4F-62015C84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E3A6-161E-B070-AB44-BE3C5AFE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E1242-0027-7497-B71C-5391778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8838C-A846-159C-2BD6-14A7C5D5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AA2C-AB8F-E20F-DAAF-13B9AF55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F090-729E-73C3-6F2F-8EB28B48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C502-B646-8054-3C65-71805181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0206-98DD-3723-B363-7CE31FA9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00F44-B8DE-EED3-6243-D282C07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2E5B-D0B3-AB21-788C-E12689A9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B8A9E-12BB-44E6-0556-98C19E2C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4521-9DE3-B804-483A-F8574AFCC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A36E-A7C3-D2E7-3A70-FC1A6FABD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87C3-CF70-B007-D3FD-0B81268F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5B7BF-1FA8-8871-D67B-4C26AC36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ru.pinterest.com/neuro_nail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hyperlink" Target="https://play.google.com/store/apps/details?id=com.neuronails.app&amp;pli=1" TargetMode="External"/><Relationship Id="rId4" Type="http://schemas.openxmlformats.org/officeDocument/2006/relationships/hyperlink" Target="https://neuronail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3531-5A58-14CF-B513-8D07FA530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297" y="257276"/>
            <a:ext cx="11523406" cy="2998686"/>
          </a:xfrm>
        </p:spPr>
        <p:txBody>
          <a:bodyPr>
            <a:normAutofit fontScale="90000"/>
          </a:bodyPr>
          <a:lstStyle/>
          <a:p>
            <a:r>
              <a:rPr lang="en-US" sz="11500" dirty="0">
                <a:solidFill>
                  <a:srgbClr val="28D9FE"/>
                </a:solidFill>
              </a:rPr>
              <a:t>Neon </a:t>
            </a:r>
            <a:br>
              <a:rPr lang="ru-RU" sz="11500">
                <a:solidFill>
                  <a:srgbClr val="28D9FE"/>
                </a:solidFill>
              </a:rPr>
            </a:br>
            <a:r>
              <a:rPr lang="en-US" sz="11500">
                <a:solidFill>
                  <a:srgbClr val="28D9FE"/>
                </a:solidFill>
              </a:rPr>
              <a:t>nails designs</a:t>
            </a:r>
            <a:endParaRPr lang="ru-RU" sz="11500" dirty="0">
              <a:solidFill>
                <a:srgbClr val="28D9F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39935-3E1E-5E36-F24A-7C26E7CA29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Nail arts </a:t>
            </a:r>
          </a:p>
          <a:p>
            <a:r>
              <a:rPr lang="en-US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created by neural network</a:t>
            </a:r>
            <a:endParaRPr lang="ru-RU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hand with colorful nails&#10;&#10;Description automatically generated">
            <a:extLst>
              <a:ext uri="{FF2B5EF4-FFF2-40B4-BE49-F238E27FC236}">
                <a16:creationId xmlns:a16="http://schemas.microsoft.com/office/drawing/2014/main" id="{C7A72B11-9044-05F4-CCE3-FE96BC59500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hand with colorful painted nails&#10;&#10;Description automatically generated">
            <a:extLst>
              <a:ext uri="{FF2B5EF4-FFF2-40B4-BE49-F238E27FC236}">
                <a16:creationId xmlns:a16="http://schemas.microsoft.com/office/drawing/2014/main" id="{90939160-B3F6-B7E0-19C2-48555D8E8C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4190B5-3C01-79C3-9FDE-F3769E81BE71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21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F99F-4BBE-689D-D2A4-99199299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Source: Nail Arts Ideas Line</a:t>
            </a:r>
            <a:endParaRPr lang="ru-RU" b="1" dirty="0"/>
          </a:p>
        </p:txBody>
      </p:sp>
      <p:pic>
        <p:nvPicPr>
          <p:cNvPr id="3" name="Picture 2" descr="A red and white 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C337FF2D-69E3-0CB9-C3C0-D908948859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9498" y="1781713"/>
            <a:ext cx="725129" cy="725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3189B1-34D4-ACD5-BA96-2D47411690DE}"/>
              </a:ext>
            </a:extLst>
          </p:cNvPr>
          <p:cNvSpPr txBox="1"/>
          <p:nvPr/>
        </p:nvSpPr>
        <p:spPr>
          <a:xfrm>
            <a:off x="3262938" y="2986630"/>
            <a:ext cx="5703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hlinkClick r:id="rId4"/>
              </a:rPr>
              <a:t>https://neuronails.com/</a:t>
            </a:r>
            <a:endParaRPr lang="ru-RU" sz="3200" dirty="0">
              <a:solidFill>
                <a:schemeClr val="accent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B597C-FF25-1A97-4B4C-A4AD7B443593}"/>
              </a:ext>
            </a:extLst>
          </p:cNvPr>
          <p:cNvSpPr txBox="1"/>
          <p:nvPr/>
        </p:nvSpPr>
        <p:spPr>
          <a:xfrm>
            <a:off x="2066777" y="2986630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68F3C"/>
                </a:solidFill>
              </a:rPr>
              <a:t>WEB:</a:t>
            </a:r>
            <a:endParaRPr lang="ru-RU" sz="3600" dirty="0">
              <a:solidFill>
                <a:srgbClr val="F68F3C"/>
              </a:solidFill>
            </a:endParaRPr>
          </a:p>
        </p:txBody>
      </p:sp>
      <p:pic>
        <p:nvPicPr>
          <p:cNvPr id="8" name="Picture 7">
            <a:hlinkClick r:id="rId5"/>
            <a:extLst>
              <a:ext uri="{FF2B5EF4-FFF2-40B4-BE49-F238E27FC236}">
                <a16:creationId xmlns:a16="http://schemas.microsoft.com/office/drawing/2014/main" id="{306D022C-830A-99EA-ECFA-EBAD408308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6777" y="1661067"/>
            <a:ext cx="2499025" cy="96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88847C31-7CD0-CB1D-6696-A0BE7B6FE4C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2" name="Picture Placeholder 11" descr="A close up of a painted fingernails&#10;&#10;Description automatically generated">
            <a:extLst>
              <a:ext uri="{FF2B5EF4-FFF2-40B4-BE49-F238E27FC236}">
                <a16:creationId xmlns:a16="http://schemas.microsoft.com/office/drawing/2014/main" id="{E59DD22F-3465-2B26-6DB4-1610C573B4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FBA949B-4B1F-6864-8BAA-F586AB29F1E6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775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a painted fingernails&#10;&#10;Description automatically generated">
            <a:extLst>
              <a:ext uri="{FF2B5EF4-FFF2-40B4-BE49-F238E27FC236}">
                <a16:creationId xmlns:a16="http://schemas.microsoft.com/office/drawing/2014/main" id="{784B37C0-BD67-7462-5508-049D4C5CF0A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close up of a hand with colorful painted nails&#10;&#10;Description automatically generated">
            <a:extLst>
              <a:ext uri="{FF2B5EF4-FFF2-40B4-BE49-F238E27FC236}">
                <a16:creationId xmlns:a16="http://schemas.microsoft.com/office/drawing/2014/main" id="{62224165-22D4-12D4-8CAB-97888908F3C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F6A4CE-4594-2F7D-D993-95EF8444B163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11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hand with neon green nails&#10;&#10;Description automatically generated">
            <a:extLst>
              <a:ext uri="{FF2B5EF4-FFF2-40B4-BE49-F238E27FC236}">
                <a16:creationId xmlns:a16="http://schemas.microsoft.com/office/drawing/2014/main" id="{F3C3F853-D229-3945-F984-3AEA95D5345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2" name="Picture Placeholder 11" descr="A close up of nails&#10;&#10;Description automatically generated">
            <a:extLst>
              <a:ext uri="{FF2B5EF4-FFF2-40B4-BE49-F238E27FC236}">
                <a16:creationId xmlns:a16="http://schemas.microsoft.com/office/drawing/2014/main" id="{9251DB3D-2273-DB20-1F53-2970EA8DB7C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BBE1D9-50B0-BAE5-C723-0E3020A503CB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841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nails&#10;&#10;Description automatically generated">
            <a:extLst>
              <a:ext uri="{FF2B5EF4-FFF2-40B4-BE49-F238E27FC236}">
                <a16:creationId xmlns:a16="http://schemas.microsoft.com/office/drawing/2014/main" id="{11B9996A-0776-18FD-A80F-D86548C867E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DBC4E938-4BFD-A63F-BB74-AF7F783428F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40663F-DFC1-C08F-DDAB-3838099D43FE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8094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nails&#10;&#10;Description automatically generated">
            <a:extLst>
              <a:ext uri="{FF2B5EF4-FFF2-40B4-BE49-F238E27FC236}">
                <a16:creationId xmlns:a16="http://schemas.microsoft.com/office/drawing/2014/main" id="{58886F8D-5643-B2CD-7C03-DDC0DE782E0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0" name="Picture Placeholder 9" descr="A close up of nails&#10;&#10;Description automatically generated">
            <a:extLst>
              <a:ext uri="{FF2B5EF4-FFF2-40B4-BE49-F238E27FC236}">
                <a16:creationId xmlns:a16="http://schemas.microsoft.com/office/drawing/2014/main" id="{8E704D93-2248-F805-F3CD-0291CED51E8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333C86-473F-5ACA-383A-32D0AA0E2DBF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5068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nails&#10;&#10;Description automatically generated">
            <a:extLst>
              <a:ext uri="{FF2B5EF4-FFF2-40B4-BE49-F238E27FC236}">
                <a16:creationId xmlns:a16="http://schemas.microsoft.com/office/drawing/2014/main" id="{6AA484E5-F191-BA2D-73DF-DE696E1D61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F31029F7-C059-DECC-30D2-8030F0B0167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B8A793-C659-F948-6B67-4E3A0ABDBD56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308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FFE35DCA-6DB8-CF4F-2C54-D67CEFC7680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ECB37C01-3152-F9AF-D9EB-6E42ECADC02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1E0ED74-0BA0-DFCE-209A-83BEA44FB992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860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hand with long nails painted neon yellow and pink&#10;&#10;Description automatically generated">
            <a:extLst>
              <a:ext uri="{FF2B5EF4-FFF2-40B4-BE49-F238E27FC236}">
                <a16:creationId xmlns:a16="http://schemas.microsoft.com/office/drawing/2014/main" id="{DA9294F2-9035-B738-61B4-DE55B71CC94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a hand with orange nails&#10;&#10;Description automatically generated">
            <a:extLst>
              <a:ext uri="{FF2B5EF4-FFF2-40B4-BE49-F238E27FC236}">
                <a16:creationId xmlns:a16="http://schemas.microsoft.com/office/drawing/2014/main" id="{DD411283-0549-CD44-E689-75E7408564A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EE53DC-D643-30B1-E2F1-6BB882FA2C92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35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51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Neon  nails designs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Source: Nail Arts Ideas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 nails designs presentation</dc:title>
  <dc:creator>User Obstinate</dc:creator>
  <cp:lastModifiedBy>User Obstinate</cp:lastModifiedBy>
  <cp:revision>17</cp:revision>
  <dcterms:created xsi:type="dcterms:W3CDTF">2023-07-30T17:51:56Z</dcterms:created>
  <dcterms:modified xsi:type="dcterms:W3CDTF">2023-08-04T18:19:46Z</dcterms:modified>
</cp:coreProperties>
</file>