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58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1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B9AD"/>
    <a:srgbClr val="002F57"/>
    <a:srgbClr val="BB2B54"/>
    <a:srgbClr val="28D9FE"/>
    <a:srgbClr val="F68F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598" autoAdjust="0"/>
  </p:normalViewPr>
  <p:slideViewPr>
    <p:cSldViewPr snapToGrid="0" showGuides="1">
      <p:cViewPr varScale="1">
        <p:scale>
          <a:sx n="78" d="100"/>
          <a:sy n="78" d="100"/>
        </p:scale>
        <p:origin x="806" y="67"/>
      </p:cViewPr>
      <p:guideLst>
        <p:guide orient="horz" pos="2160"/>
        <p:guide pos="381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B82987-C062-FC0D-2CAC-EE7D224406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>
                <a:solidFill>
                  <a:srgbClr val="F68F3C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47E7242-A95A-F1FD-1109-F23C34B787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lang="ru-RU" sz="2400" b="1" kern="1200" dirty="0">
                <a:solidFill>
                  <a:schemeClr val="accent6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ru-RU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F3D4D3-2D29-B3C1-38C1-2CEB6068BA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AA31D-6F8C-48F4-AA23-B33B1BB033D3}" type="datetimeFigureOut">
              <a:rPr lang="ru-RU" smtClean="0"/>
              <a:t>05.08.2023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11FD0F-D55B-298F-DCE8-D74D359D22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DC334D-1510-4168-9971-50E0BE883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EB4D2-714F-4CE2-AD80-C2EC784AE3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7930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E789B9-B165-B57C-0CC1-8C076B54A8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D16FFB1-642E-A5FF-2D04-7E6AB8B4464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E9E562-8A63-B0CD-29E7-E4BBEADA76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7F0B1B-ABFE-46C0-6C4C-2F8B0D6573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AA31D-6F8C-48F4-AA23-B33B1BB033D3}" type="datetimeFigureOut">
              <a:rPr lang="ru-RU" smtClean="0"/>
              <a:t>05.08.2023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7CE2DF-65F6-6EBE-BE2F-DB71D41046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243A9C-06F7-1D46-AD51-D94713DD3E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EB4D2-714F-4CE2-AD80-C2EC784AE3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7366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842927-3400-9BBC-B089-7387B985A4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25F161-7A51-4F11-3976-894E085084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8A6AE7-7661-0527-7A6C-2FB51362A3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AA31D-6F8C-48F4-AA23-B33B1BB033D3}" type="datetimeFigureOut">
              <a:rPr lang="ru-RU" smtClean="0"/>
              <a:t>05.08.2023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015BFE-A436-B047-E39E-A62033B34E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438ED9-3570-F6E5-7F9A-822E832E36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EB4D2-714F-4CE2-AD80-C2EC784AE3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1561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AAD25AC-D1C9-8C53-580E-6C57E2C8E7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4184BD6-B234-EC12-AFE9-749917518C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5602DA-FE64-68B7-CFEA-C9FC0ACB59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AA31D-6F8C-48F4-AA23-B33B1BB033D3}" type="datetimeFigureOut">
              <a:rPr lang="ru-RU" smtClean="0"/>
              <a:t>05.08.2023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0E8C2D-A178-C1CA-3A80-D915748BBF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88BB90-5F32-4A9E-741B-BF2E602BB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EB4D2-714F-4CE2-AD80-C2EC784AE3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3687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D848CDCF-08C6-4376-93A1-79332AA21F13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216617" y="572293"/>
            <a:ext cx="5711825" cy="571341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1" name="Picture Placeholder 9">
            <a:extLst>
              <a:ext uri="{FF2B5EF4-FFF2-40B4-BE49-F238E27FC236}">
                <a16:creationId xmlns:a16="http://schemas.microsoft.com/office/drawing/2014/main" id="{A387B2F3-561E-62ED-A24E-AEE05113A9E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263558" y="572292"/>
            <a:ext cx="5711825" cy="5713413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2316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A46564-F02D-CDED-B6EA-035B000496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95103E-4B13-6EC1-96E0-E92D3F40DB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71F6EA-9227-84D9-5F86-65D3F799CB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AA31D-6F8C-48F4-AA23-B33B1BB033D3}" type="datetimeFigureOut">
              <a:rPr lang="ru-RU" smtClean="0"/>
              <a:t>05.08.2023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B82843-CDDE-3643-B4A3-CB48CFC9FA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DC30BE-B043-FBCA-1B6C-C51B0B455C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EB4D2-714F-4CE2-AD80-C2EC784AE3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9342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2F2CAC-175E-71BF-C492-0ED48CCA37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C21CE9-C764-EB1E-739B-8ED502F0C9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BC4690-4BBA-CEA4-8959-047D69C66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AA31D-6F8C-48F4-AA23-B33B1BB033D3}" type="datetimeFigureOut">
              <a:rPr lang="ru-RU" smtClean="0"/>
              <a:t>05.08.2023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2ACF53-B62E-2EEA-4318-F05607647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176ADD-27F6-1370-B365-DCD02FD4DE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EB4D2-714F-4CE2-AD80-C2EC784AE3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4926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6B9B03-6D7E-A89D-3D33-C21D696EC0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188435-2A7C-D4F4-510A-0B39C7B753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2F45A8-2083-5D75-8775-F65103A202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C803F6-66C1-7B8F-FA69-509B411D03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AA31D-6F8C-48F4-AA23-B33B1BB033D3}" type="datetimeFigureOut">
              <a:rPr lang="ru-RU" smtClean="0"/>
              <a:t>05.08.2023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5C42A1-220C-AD81-9EA9-14AAC6326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A4B63E-BD20-596F-30A6-66544094F0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EB4D2-714F-4CE2-AD80-C2EC784AE3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5324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0FDE1F-8238-FDA0-F343-084673BB76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DCA736-8317-B2FE-85AA-ABC574BCB2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A1FEBF-C728-A6B8-CE73-10C254FE03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18E5C5F-7C7A-0ABE-DBF5-629F173C1C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A27E979-B350-CD85-2D55-309DA43239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4F5D0EE-04B3-63CB-027A-7758633D01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AA31D-6F8C-48F4-AA23-B33B1BB033D3}" type="datetimeFigureOut">
              <a:rPr lang="ru-RU" smtClean="0"/>
              <a:t>05.08.2023</a:t>
            </a:fld>
            <a:endParaRPr lang="ru-R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EC560E5-E7E6-08B6-94A1-F51F1053D4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0359E72-0580-8FDF-303A-D07835B13D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EB4D2-714F-4CE2-AD80-C2EC784AE3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1956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5B7A2E-A2B2-0511-4FCD-85F62E25E7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1F1B49A-616A-C401-DD20-8ED2826492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AA31D-6F8C-48F4-AA23-B33B1BB033D3}" type="datetimeFigureOut">
              <a:rPr lang="ru-RU" smtClean="0"/>
              <a:t>05.08.2023</a:t>
            </a:fld>
            <a:endParaRPr lang="ru-R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059760D-E3EA-FDA1-C7CA-68F990B099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0B7EC1-299A-E790-BD4F-62015C84F6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EB4D2-714F-4CE2-AD80-C2EC784AE3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7341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379E3A6-161E-B070-AB44-BE3C5AFEE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AA31D-6F8C-48F4-AA23-B33B1BB033D3}" type="datetimeFigureOut">
              <a:rPr lang="ru-RU" smtClean="0"/>
              <a:t>05.08.2023</a:t>
            </a:fld>
            <a:endParaRPr lang="ru-R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CFE1242-0027-7497-B71C-5391778BE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F8838C-A846-159C-2BD6-14A7C5D59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EB4D2-714F-4CE2-AD80-C2EC784AE3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5715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04AA2C-AB8F-E20F-DAAF-13B9AF5579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6DF090-729E-73C3-6F2F-8EB28B4883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ACC502-B646-8054-3C65-7180518186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8D0206-98DD-3723-B363-7CE31FA923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AA31D-6F8C-48F4-AA23-B33B1BB033D3}" type="datetimeFigureOut">
              <a:rPr lang="ru-RU" smtClean="0"/>
              <a:t>05.08.2023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A00F44-B8DE-EED3-6243-D282C07DD9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D12E5B-D0B3-AB21-788C-E12689A9B7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EB4D2-714F-4CE2-AD80-C2EC784AE3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8921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AEB8A9E-12BB-44E6-0556-98C19E2C3D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414521-9DE3-B804-483A-F8574AFCCC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9AA36E-A7C3-D2E7-3A70-FC1A6FABDE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9AA31D-6F8C-48F4-AA23-B33B1BB033D3}" type="datetimeFigureOut">
              <a:rPr lang="ru-RU" smtClean="0"/>
              <a:t>05.08.2023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CD87C3-CF70-B007-D3FD-0B81268F03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25B7BF-1FA8-8871-D67B-4C26AC365C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8EB4D2-714F-4CE2-AD80-C2EC784AE3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2877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free-slides.net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hyperlink" Target="https://ru.pinterest.com/neuro_nails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png"/><Relationship Id="rId5" Type="http://schemas.openxmlformats.org/officeDocument/2006/relationships/hyperlink" Target="https://play.google.com/store/apps/details?id=com.neuronails.app&amp;pli=1" TargetMode="External"/><Relationship Id="rId4" Type="http://schemas.openxmlformats.org/officeDocument/2006/relationships/hyperlink" Target="https://neuronails.com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free-slides.net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free-slides.net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free-slides.net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free-slides.net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free-slides.net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free-slides.net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free-slides.net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free-slides.net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853531-5A58-14CF-B513-8D07FA530E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4297" y="257276"/>
            <a:ext cx="11523406" cy="2998686"/>
          </a:xfrm>
        </p:spPr>
        <p:txBody>
          <a:bodyPr>
            <a:normAutofit fontScale="90000"/>
          </a:bodyPr>
          <a:lstStyle/>
          <a:p>
            <a:r>
              <a:rPr lang="en-US" sz="11500" dirty="0">
                <a:solidFill>
                  <a:schemeClr val="bg2">
                    <a:lumMod val="90000"/>
                  </a:schemeClr>
                </a:solidFill>
              </a:rPr>
              <a:t>Matte </a:t>
            </a:r>
            <a:br>
              <a:rPr lang="ru-RU" sz="11500" dirty="0">
                <a:solidFill>
                  <a:schemeClr val="bg2">
                    <a:lumMod val="90000"/>
                  </a:schemeClr>
                </a:solidFill>
              </a:rPr>
            </a:br>
            <a:r>
              <a:rPr lang="en-US" sz="11500" dirty="0">
                <a:solidFill>
                  <a:schemeClr val="bg2">
                    <a:lumMod val="90000"/>
                  </a:schemeClr>
                </a:solidFill>
              </a:rPr>
              <a:t>nails designs</a:t>
            </a:r>
            <a:endParaRPr lang="ru-RU" sz="1150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2E39935-3E1E-5E36-F24A-7C26E7CA290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solidFill>
                  <a:srgbClr val="F6B9AD"/>
                </a:solidFill>
              </a:rPr>
              <a:t>Nail arts </a:t>
            </a:r>
          </a:p>
          <a:p>
            <a:r>
              <a:rPr lang="en-US" sz="4000" b="1" dirty="0">
                <a:solidFill>
                  <a:srgbClr val="F6B9AD"/>
                </a:solidFill>
              </a:rPr>
              <a:t>created by neural network</a:t>
            </a:r>
            <a:endParaRPr lang="ru-RU" sz="4000" b="1" dirty="0">
              <a:solidFill>
                <a:srgbClr val="F6B9A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3059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Placeholder 7" descr="A hand with black matte nails&#10;&#10;Description automatically generated">
            <a:extLst>
              <a:ext uri="{FF2B5EF4-FFF2-40B4-BE49-F238E27FC236}">
                <a16:creationId xmlns:a16="http://schemas.microsoft.com/office/drawing/2014/main" id="{912BFED9-EE1E-A2E9-979D-2028675077BC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" r="14"/>
          <a:stretch>
            <a:fillRect/>
          </a:stretch>
        </p:blipFill>
        <p:spPr/>
      </p:pic>
      <p:pic>
        <p:nvPicPr>
          <p:cNvPr id="11" name="Picture Placeholder 10" descr="A close up of a hand with black nails&#10;&#10;Description automatically generated">
            <a:extLst>
              <a:ext uri="{FF2B5EF4-FFF2-40B4-BE49-F238E27FC236}">
                <a16:creationId xmlns:a16="http://schemas.microsoft.com/office/drawing/2014/main" id="{C4C22C43-DC8E-2358-F4F7-E0CF8D4267D5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" r="14"/>
          <a:stretch>
            <a:fillRect/>
          </a:stretch>
        </p:blipFill>
        <p:spPr/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6C501F9-4ECD-2AF4-C8EE-F422EB2EC4BC}"/>
              </a:ext>
            </a:extLst>
          </p:cNvPr>
          <p:cNvSpPr txBox="1"/>
          <p:nvPr/>
        </p:nvSpPr>
        <p:spPr>
          <a:xfrm>
            <a:off x="5593298" y="6474470"/>
            <a:ext cx="100540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hlinkClick r:id="rId4"/>
              </a:rPr>
              <a:t>free-slides.net</a:t>
            </a:r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1821521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94F99F-4BBE-689D-D2A4-9919929944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6B9AD"/>
                </a:solidFill>
              </a:rPr>
              <a:t>Source: Nail Arts Ideas Line</a:t>
            </a:r>
            <a:endParaRPr lang="ru-RU" b="1" dirty="0">
              <a:solidFill>
                <a:srgbClr val="F6B9AD"/>
              </a:solidFill>
            </a:endParaRPr>
          </a:p>
        </p:txBody>
      </p:sp>
      <p:pic>
        <p:nvPicPr>
          <p:cNvPr id="14" name="Picture 13" descr="A red and white logo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987081DA-E0DB-1052-FD38-D5782B20421A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57817" y="1811334"/>
            <a:ext cx="725129" cy="725129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D82CF0D5-7198-05D3-470D-6D289EA67880}"/>
              </a:ext>
            </a:extLst>
          </p:cNvPr>
          <p:cNvSpPr txBox="1"/>
          <p:nvPr/>
        </p:nvSpPr>
        <p:spPr>
          <a:xfrm>
            <a:off x="2171257" y="3016251"/>
            <a:ext cx="570323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chemeClr val="accent4"/>
                </a:solidFill>
                <a:hlinkClick r:id="rId4"/>
              </a:rPr>
              <a:t>https://neuronails.com/</a:t>
            </a:r>
            <a:endParaRPr lang="ru-RU" sz="3200" dirty="0">
              <a:solidFill>
                <a:schemeClr val="accent4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1CBAD52-19FA-9A47-830C-72B00CC19B0D}"/>
              </a:ext>
            </a:extLst>
          </p:cNvPr>
          <p:cNvSpPr txBox="1"/>
          <p:nvPr/>
        </p:nvSpPr>
        <p:spPr>
          <a:xfrm>
            <a:off x="975096" y="3016251"/>
            <a:ext cx="11961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chemeClr val="accent1"/>
                </a:solidFill>
              </a:rPr>
              <a:t>WEB:</a:t>
            </a:r>
            <a:endParaRPr lang="ru-RU" sz="3600" dirty="0">
              <a:solidFill>
                <a:schemeClr val="accent1"/>
              </a:solidFill>
            </a:endParaRPr>
          </a:p>
        </p:txBody>
      </p:sp>
      <p:pic>
        <p:nvPicPr>
          <p:cNvPr id="17" name="Picture 16">
            <a:hlinkClick r:id="rId5"/>
            <a:extLst>
              <a:ext uri="{FF2B5EF4-FFF2-40B4-BE49-F238E27FC236}">
                <a16:creationId xmlns:a16="http://schemas.microsoft.com/office/drawing/2014/main" id="{B84B8B3E-77F8-7576-32B1-ECC67789566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75096" y="1690688"/>
            <a:ext cx="2499025" cy="966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5808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Placeholder 8" descr="A hand with long nails painted blue&#10;&#10;Description automatically generated">
            <a:extLst>
              <a:ext uri="{FF2B5EF4-FFF2-40B4-BE49-F238E27FC236}">
                <a16:creationId xmlns:a16="http://schemas.microsoft.com/office/drawing/2014/main" id="{9482E90A-EE42-99DB-B8D8-9296589D1EAB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" r="14"/>
          <a:stretch>
            <a:fillRect/>
          </a:stretch>
        </p:blipFill>
        <p:spPr/>
      </p:pic>
      <p:pic>
        <p:nvPicPr>
          <p:cNvPr id="12" name="Picture Placeholder 11" descr="A close up of a hand with blue nails&#10;&#10;Description automatically generated">
            <a:extLst>
              <a:ext uri="{FF2B5EF4-FFF2-40B4-BE49-F238E27FC236}">
                <a16:creationId xmlns:a16="http://schemas.microsoft.com/office/drawing/2014/main" id="{4F582E88-6704-628E-38EC-625C0FE5868E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" r="14"/>
          <a:stretch>
            <a:fillRect/>
          </a:stretch>
        </p:blipFill>
        <p:spPr/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369C95F-CB52-BAFC-5CD5-9D3E8F1A192B}"/>
              </a:ext>
            </a:extLst>
          </p:cNvPr>
          <p:cNvSpPr txBox="1"/>
          <p:nvPr/>
        </p:nvSpPr>
        <p:spPr>
          <a:xfrm>
            <a:off x="5593298" y="6474470"/>
            <a:ext cx="100540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hlinkClick r:id="rId4"/>
              </a:rPr>
              <a:t>free-slides.net</a:t>
            </a:r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3077530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Placeholder 11" descr="A hand with pink nails&#10;&#10;Description automatically generated">
            <a:extLst>
              <a:ext uri="{FF2B5EF4-FFF2-40B4-BE49-F238E27FC236}">
                <a16:creationId xmlns:a16="http://schemas.microsoft.com/office/drawing/2014/main" id="{5840B592-785C-B828-0A29-046F180879ED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" r="14"/>
          <a:stretch>
            <a:fillRect/>
          </a:stretch>
        </p:blipFill>
        <p:spPr/>
      </p:pic>
      <p:pic>
        <p:nvPicPr>
          <p:cNvPr id="9" name="Picture Placeholder 8" descr="A hand with long nails painted red&#10;&#10;Description automatically generated">
            <a:extLst>
              <a:ext uri="{FF2B5EF4-FFF2-40B4-BE49-F238E27FC236}">
                <a16:creationId xmlns:a16="http://schemas.microsoft.com/office/drawing/2014/main" id="{0AF3E064-6C95-6CAF-45D3-0E776FB490B6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" r="14"/>
          <a:stretch>
            <a:fillRect/>
          </a:stretch>
        </p:blipFill>
        <p:spPr/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5170FD8-34D5-710B-AA01-0A8866B7F28F}"/>
              </a:ext>
            </a:extLst>
          </p:cNvPr>
          <p:cNvSpPr txBox="1"/>
          <p:nvPr/>
        </p:nvSpPr>
        <p:spPr>
          <a:xfrm>
            <a:off x="5593298" y="6474470"/>
            <a:ext cx="100540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hlinkClick r:id="rId4"/>
              </a:rPr>
              <a:t>free-slides.net</a:t>
            </a:r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2211158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Placeholder 7" descr="A hand with orange nails&#10;&#10;Description automatically generated">
            <a:extLst>
              <a:ext uri="{FF2B5EF4-FFF2-40B4-BE49-F238E27FC236}">
                <a16:creationId xmlns:a16="http://schemas.microsoft.com/office/drawing/2014/main" id="{A255DAF7-3335-2DC4-8270-FF6E903874E4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" r="14"/>
          <a:stretch>
            <a:fillRect/>
          </a:stretch>
        </p:blipFill>
        <p:spPr/>
      </p:pic>
      <p:pic>
        <p:nvPicPr>
          <p:cNvPr id="12" name="Picture Placeholder 11" descr="A hand with orange nails&#10;&#10;Description automatically generated">
            <a:extLst>
              <a:ext uri="{FF2B5EF4-FFF2-40B4-BE49-F238E27FC236}">
                <a16:creationId xmlns:a16="http://schemas.microsoft.com/office/drawing/2014/main" id="{1C5C2C86-E29D-7440-C67A-DDEC8F5B0EB6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" r="14"/>
          <a:stretch>
            <a:fillRect/>
          </a:stretch>
        </p:blipFill>
        <p:spPr/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88D38AB-B37F-4D13-AF9C-24E4C2FB41E6}"/>
              </a:ext>
            </a:extLst>
          </p:cNvPr>
          <p:cNvSpPr txBox="1"/>
          <p:nvPr/>
        </p:nvSpPr>
        <p:spPr>
          <a:xfrm>
            <a:off x="5593298" y="6474470"/>
            <a:ext cx="100540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hlinkClick r:id="rId4"/>
              </a:rPr>
              <a:t>free-slides.net</a:t>
            </a:r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1784106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Placeholder 11" descr="A close up of a hand&#10;&#10;Description automatically generated">
            <a:extLst>
              <a:ext uri="{FF2B5EF4-FFF2-40B4-BE49-F238E27FC236}">
                <a16:creationId xmlns:a16="http://schemas.microsoft.com/office/drawing/2014/main" id="{34E453FD-CB5C-9A8B-5DA7-4454EAF4E467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" r="14"/>
          <a:stretch>
            <a:fillRect/>
          </a:stretch>
        </p:blipFill>
        <p:spPr/>
      </p:pic>
      <p:pic>
        <p:nvPicPr>
          <p:cNvPr id="8" name="Picture Placeholder 7" descr="A close up of a hand&#10;&#10;Description automatically generated">
            <a:extLst>
              <a:ext uri="{FF2B5EF4-FFF2-40B4-BE49-F238E27FC236}">
                <a16:creationId xmlns:a16="http://schemas.microsoft.com/office/drawing/2014/main" id="{257B8A20-CE5E-3D2D-F408-000FB4A19D09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" r="14"/>
          <a:stretch>
            <a:fillRect/>
          </a:stretch>
        </p:blipFill>
        <p:spPr/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224F5B8-FBB2-F3AC-14E5-927FC6CDDF71}"/>
              </a:ext>
            </a:extLst>
          </p:cNvPr>
          <p:cNvSpPr txBox="1"/>
          <p:nvPr/>
        </p:nvSpPr>
        <p:spPr>
          <a:xfrm>
            <a:off x="5593298" y="6474470"/>
            <a:ext cx="100540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hlinkClick r:id="rId4"/>
              </a:rPr>
              <a:t>free-slides.net</a:t>
            </a:r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2809400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Placeholder 7" descr="A close up of a hand with red nails&#10;&#10;Description automatically generated">
            <a:extLst>
              <a:ext uri="{FF2B5EF4-FFF2-40B4-BE49-F238E27FC236}">
                <a16:creationId xmlns:a16="http://schemas.microsoft.com/office/drawing/2014/main" id="{1444502E-8647-821C-A952-9C3B91E358C9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" r="14"/>
          <a:stretch>
            <a:fillRect/>
          </a:stretch>
        </p:blipFill>
        <p:spPr/>
      </p:pic>
      <p:pic>
        <p:nvPicPr>
          <p:cNvPr id="10" name="Picture Placeholder 9" descr="A hand with long nails&#10;&#10;Description automatically generated">
            <a:extLst>
              <a:ext uri="{FF2B5EF4-FFF2-40B4-BE49-F238E27FC236}">
                <a16:creationId xmlns:a16="http://schemas.microsoft.com/office/drawing/2014/main" id="{53252515-F159-3633-CEF8-C36E44853FF0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" r="14"/>
          <a:stretch>
            <a:fillRect/>
          </a:stretch>
        </p:blipFill>
        <p:spPr/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53E3911-CECB-5EF6-6715-FEB95B08D109}"/>
              </a:ext>
            </a:extLst>
          </p:cNvPr>
          <p:cNvSpPr txBox="1"/>
          <p:nvPr/>
        </p:nvSpPr>
        <p:spPr>
          <a:xfrm>
            <a:off x="5593298" y="6474470"/>
            <a:ext cx="100540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hlinkClick r:id="rId4"/>
              </a:rPr>
              <a:t>free-slides.net</a:t>
            </a:r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1950688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Placeholder 11" descr="A hand with long nails&#10;&#10;Description automatically generated">
            <a:extLst>
              <a:ext uri="{FF2B5EF4-FFF2-40B4-BE49-F238E27FC236}">
                <a16:creationId xmlns:a16="http://schemas.microsoft.com/office/drawing/2014/main" id="{21250424-741F-AA52-AF9A-6812D2D658AA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" r="14"/>
          <a:stretch>
            <a:fillRect/>
          </a:stretch>
        </p:blipFill>
        <p:spPr/>
      </p:pic>
      <p:pic>
        <p:nvPicPr>
          <p:cNvPr id="8" name="Picture Placeholder 7" descr="A hand with colorful painted nails&#10;&#10;Description automatically generated">
            <a:extLst>
              <a:ext uri="{FF2B5EF4-FFF2-40B4-BE49-F238E27FC236}">
                <a16:creationId xmlns:a16="http://schemas.microsoft.com/office/drawing/2014/main" id="{E6DA447A-C372-BC6E-DFDF-0131DC1CC1C6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" r="14"/>
          <a:stretch>
            <a:fillRect/>
          </a:stretch>
        </p:blipFill>
        <p:spPr/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3726F1F-046A-637F-54EB-2278E942B4F4}"/>
              </a:ext>
            </a:extLst>
          </p:cNvPr>
          <p:cNvSpPr txBox="1"/>
          <p:nvPr/>
        </p:nvSpPr>
        <p:spPr>
          <a:xfrm>
            <a:off x="5593298" y="6474470"/>
            <a:ext cx="100540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hlinkClick r:id="rId4"/>
              </a:rPr>
              <a:t>free-slides.net</a:t>
            </a:r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1730846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Placeholder 7" descr="A hand with black and gold nails&#10;&#10;Description automatically generated">
            <a:extLst>
              <a:ext uri="{FF2B5EF4-FFF2-40B4-BE49-F238E27FC236}">
                <a16:creationId xmlns:a16="http://schemas.microsoft.com/office/drawing/2014/main" id="{C215106E-72DA-24D8-E669-241B073F7387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" r="14"/>
          <a:stretch>
            <a:fillRect/>
          </a:stretch>
        </p:blipFill>
        <p:spPr/>
      </p:pic>
      <p:pic>
        <p:nvPicPr>
          <p:cNvPr id="11" name="Picture Placeholder 10" descr="A hand with black and gold nails&#10;&#10;Description automatically generated">
            <a:extLst>
              <a:ext uri="{FF2B5EF4-FFF2-40B4-BE49-F238E27FC236}">
                <a16:creationId xmlns:a16="http://schemas.microsoft.com/office/drawing/2014/main" id="{2124EC50-CE13-28C6-40FE-FB6AB6D1733D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" r="14"/>
          <a:stretch>
            <a:fillRect/>
          </a:stretch>
        </p:blipFill>
        <p:spPr/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0E785D8-2758-A6A7-3250-9AA8D61352D1}"/>
              </a:ext>
            </a:extLst>
          </p:cNvPr>
          <p:cNvSpPr txBox="1"/>
          <p:nvPr/>
        </p:nvSpPr>
        <p:spPr>
          <a:xfrm>
            <a:off x="5593298" y="6474470"/>
            <a:ext cx="100540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hlinkClick r:id="rId4"/>
              </a:rPr>
              <a:t>free-slides.net</a:t>
            </a:r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1586086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Placeholder 11" descr="A close up of a hand with long black nails&#10;&#10;Description automatically generated">
            <a:extLst>
              <a:ext uri="{FF2B5EF4-FFF2-40B4-BE49-F238E27FC236}">
                <a16:creationId xmlns:a16="http://schemas.microsoft.com/office/drawing/2014/main" id="{5E449613-118A-FBB3-E816-C19B1BE54F23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" r="14"/>
          <a:stretch>
            <a:fillRect/>
          </a:stretch>
        </p:blipFill>
        <p:spPr/>
      </p:pic>
      <p:pic>
        <p:nvPicPr>
          <p:cNvPr id="8" name="Picture Placeholder 7" descr="A close up of a hand with black and gold nails&#10;&#10;Description automatically generated">
            <a:extLst>
              <a:ext uri="{FF2B5EF4-FFF2-40B4-BE49-F238E27FC236}">
                <a16:creationId xmlns:a16="http://schemas.microsoft.com/office/drawing/2014/main" id="{D1F10010-5B8F-F428-4CA4-2A59230BCF5A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" r="14"/>
          <a:stretch>
            <a:fillRect/>
          </a:stretch>
        </p:blipFill>
        <p:spPr/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EB4BA74-E7FC-575C-CF2F-9777DA8CB21C}"/>
              </a:ext>
            </a:extLst>
          </p:cNvPr>
          <p:cNvSpPr txBox="1"/>
          <p:nvPr/>
        </p:nvSpPr>
        <p:spPr>
          <a:xfrm>
            <a:off x="5593298" y="6474470"/>
            <a:ext cx="100540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hlinkClick r:id="rId4"/>
              </a:rPr>
              <a:t>free-slides.net</a:t>
            </a:r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1403566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51</Words>
  <Application>Microsoft Office PowerPoint</Application>
  <PresentationFormat>Widescreen</PresentationFormat>
  <Paragraphs>15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Matte  nails designs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Source: Nail Arts Ideas Line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Matte nails designs presentation</dc:title>
  <dc:creator>User Obstinate</dc:creator>
  <cp:lastModifiedBy>User Obstinate</cp:lastModifiedBy>
  <cp:revision>16</cp:revision>
  <dcterms:created xsi:type="dcterms:W3CDTF">2023-07-30T17:51:56Z</dcterms:created>
  <dcterms:modified xsi:type="dcterms:W3CDTF">2023-08-04T17:47:46Z</dcterms:modified>
</cp:coreProperties>
</file>