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8F3C"/>
    <a:srgbClr val="002F57"/>
    <a:srgbClr val="BB2B54"/>
    <a:srgbClr val="28D9FE"/>
    <a:srgbClr val="F6B9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643" y="72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82987-C062-FC0D-2CAC-EE7D224406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rgbClr val="F68F3C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7E7242-A95A-F1FD-1109-F23C34B787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lang="ru-RU" sz="2400" b="1" kern="1200" dirty="0">
                <a:solidFill>
                  <a:schemeClr val="accent6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3D4D3-2D29-B3C1-38C1-2CEB6068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1FD0F-D55B-298F-DCE8-D74D359D2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C334D-1510-4168-9971-50E0BE88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930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89B9-B165-B57C-0CC1-8C076B54A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16FFB1-642E-A5FF-2D04-7E6AB8B446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9E562-8A63-B0CD-29E7-E4BBEADA76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7F0B1B-ABFE-46C0-6C4C-2F8B0D657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7CE2DF-65F6-6EBE-BE2F-DB71D4104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243A9C-06F7-1D46-AD51-D94713DD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36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42927-3400-9BBC-B089-7387B985A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5F161-7A51-4F11-3976-894E08508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8A6AE7-7661-0527-7A6C-2FB51362A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015BFE-A436-B047-E39E-A62033B3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438ED9-3570-F6E5-7F9A-822E832E3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56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AD25AC-D1C9-8C53-580E-6C57E2C8E7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84BD6-B234-EC12-AFE9-749917518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602DA-FE64-68B7-CFEA-C9FC0ACB5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E8C2D-A178-C1CA-3A80-D915748BB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8BB90-5F32-4A9E-741B-BF2E602BB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3687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D848CDCF-08C6-4376-93A1-79332AA21F13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6617" y="572293"/>
            <a:ext cx="5711825" cy="571341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A387B2F3-561E-62ED-A24E-AEE05113A9E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3558" y="572292"/>
            <a:ext cx="5711825" cy="5713413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316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46564-F02D-CDED-B6EA-035B0004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5103E-4B13-6EC1-96E0-E92D3F40D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71F6EA-9227-84D9-5F86-65D3F799C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82843-CDDE-3643-B4A3-CB48CFC9F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C30BE-B043-FBCA-1B6C-C51B0B455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F2CAC-175E-71BF-C492-0ED48CCA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21CE9-C764-EB1E-739B-8ED502F0C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C4690-4BBA-CEA4-8959-047D69C66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ACF53-B62E-2EEA-4318-F05607647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76ADD-27F6-1370-B365-DCD02FD4D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492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B9B03-6D7E-A89D-3D33-C21D696EC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88435-2A7C-D4F4-510A-0B39C7B7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F45A8-2083-5D75-8775-F65103A202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C803F6-66C1-7B8F-FA69-509B411D0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5C42A1-220C-AD81-9EA9-14AAC6326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A4B63E-BD20-596F-30A6-66544094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532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FDE1F-8238-FDA0-F343-084673BB7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CA736-8317-B2FE-85AA-ABC574BCB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A1FEBF-C728-A6B8-CE73-10C254FE03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8E5C5F-7C7A-0ABE-DBF5-629F173C1C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27E979-B350-CD85-2D55-309DA43239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F5D0EE-04B3-63CB-027A-7758633D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C560E5-E7E6-08B6-94A1-F51F1053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59E72-0580-8FDF-303A-D07835B13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95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B7A2E-A2B2-0511-4FCD-85F62E25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F1B49A-616A-C401-DD20-8ED282649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9760D-E3EA-FDA1-C7CA-68F990B0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0B7EC1-299A-E790-BD4F-62015C84F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4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79E3A6-161E-B070-AB44-BE3C5AFEE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FE1242-0027-7497-B71C-5391778BE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8838C-A846-159C-2BD6-14A7C5D5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5715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4AA2C-AB8F-E20F-DAAF-13B9AF5579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DF090-729E-73C3-6F2F-8EB28B48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ACC502-B646-8054-3C65-718051818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0206-98DD-3723-B363-7CE31FA923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A00F44-B8DE-EED3-6243-D282C07DD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D12E5B-D0B3-AB21-788C-E12689A9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92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EB8A9E-12BB-44E6-0556-98C19E2C3D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414521-9DE3-B804-483A-F8574AFCC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AA36E-A7C3-D2E7-3A70-FC1A6FABDE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AA31D-6F8C-48F4-AA23-B33B1BB033D3}" type="datetimeFigureOut">
              <a:rPr lang="ru-RU" smtClean="0"/>
              <a:t>05.08.2023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D87C3-CF70-B007-D3FD-0B81268F03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5B7BF-1FA8-8871-D67B-4C26AC365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EB4D2-714F-4CE2-AD80-C2EC784AE3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877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s://ru.pinterest.com/neuro_nails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hyperlink" Target="https://play.google.com/store/apps/details?id=com.neuronails.app&amp;pli=1" TargetMode="External"/><Relationship Id="rId4" Type="http://schemas.openxmlformats.org/officeDocument/2006/relationships/hyperlink" Target="https://neuronails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free-slide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53531-5A58-14CF-B513-8D07FA530E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57276"/>
            <a:ext cx="12192000" cy="2998686"/>
          </a:xfrm>
        </p:spPr>
        <p:txBody>
          <a:bodyPr>
            <a:normAutofit fontScale="90000"/>
          </a:bodyPr>
          <a:lstStyle/>
          <a:p>
            <a:r>
              <a:rPr lang="en-US" sz="11500" dirty="0">
                <a:solidFill>
                  <a:schemeClr val="accent1">
                    <a:lumMod val="50000"/>
                  </a:schemeClr>
                </a:solidFill>
              </a:rPr>
              <a:t>Marble </a:t>
            </a:r>
            <a:br>
              <a:rPr lang="ru-RU" sz="115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11500" dirty="0">
                <a:solidFill>
                  <a:schemeClr val="accent1">
                    <a:lumMod val="50000"/>
                  </a:schemeClr>
                </a:solidFill>
              </a:rPr>
              <a:t>nails designs</a:t>
            </a:r>
            <a:endParaRPr lang="ru-RU" sz="11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E39935-3E1E-5E36-F24A-7C26E7CA29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Nail arts </a:t>
            </a:r>
          </a:p>
          <a:p>
            <a:r>
              <a:rPr lang="en-US" sz="4400" b="1" dirty="0">
                <a:solidFill>
                  <a:schemeClr val="accent4">
                    <a:lumMod val="50000"/>
                  </a:schemeClr>
                </a:solidFill>
              </a:rPr>
              <a:t>created by neural network</a:t>
            </a:r>
            <a:endParaRPr lang="ru-RU" sz="4400" b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059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8" descr="A close up of a hand with long green nails&#10;&#10;Description automatically generated">
            <a:extLst>
              <a:ext uri="{FF2B5EF4-FFF2-40B4-BE49-F238E27FC236}">
                <a16:creationId xmlns:a16="http://schemas.microsoft.com/office/drawing/2014/main" id="{9797ED46-9324-6B57-8090-351DECE6D96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>
          <a:xfrm>
            <a:off x="215900" y="571500"/>
            <a:ext cx="5711825" cy="5713413"/>
          </a:xfrm>
        </p:spPr>
      </p:pic>
      <p:pic>
        <p:nvPicPr>
          <p:cNvPr id="14" name="Picture Placeholder 13" descr="A close up of a hand with yellow painted nails&#10;&#10;Description automatically generated">
            <a:extLst>
              <a:ext uri="{FF2B5EF4-FFF2-40B4-BE49-F238E27FC236}">
                <a16:creationId xmlns:a16="http://schemas.microsoft.com/office/drawing/2014/main" id="{BB88CFF3-7080-168C-D1DD-C62C48D188D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17C8425-ABCB-36E6-C750-483A4D986F8D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8215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4F99F-4BBE-689D-D2A4-991992994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Source: Nail Arts Ideas Line</a:t>
            </a:r>
            <a:endParaRPr lang="ru-RU" b="1" dirty="0"/>
          </a:p>
        </p:txBody>
      </p:sp>
      <p:pic>
        <p:nvPicPr>
          <p:cNvPr id="5" name="Picture 4" descr="A red and white logo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069147FD-1CD1-9362-AD70-D5DBDA275647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57817" y="1811334"/>
            <a:ext cx="725129" cy="7251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6AE557-B182-C631-5CC0-94BC0FA6F990}"/>
              </a:ext>
            </a:extLst>
          </p:cNvPr>
          <p:cNvSpPr txBox="1"/>
          <p:nvPr/>
        </p:nvSpPr>
        <p:spPr>
          <a:xfrm>
            <a:off x="2171257" y="3016251"/>
            <a:ext cx="57032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hlinkClick r:id="rId4"/>
              </a:rPr>
              <a:t>https://neuronails.com/</a:t>
            </a:r>
            <a:endParaRPr lang="ru-RU" sz="3200" dirty="0">
              <a:solidFill>
                <a:schemeClr val="accent4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FD2213-6F39-C22B-816A-1452FD61BE19}"/>
              </a:ext>
            </a:extLst>
          </p:cNvPr>
          <p:cNvSpPr txBox="1"/>
          <p:nvPr/>
        </p:nvSpPr>
        <p:spPr>
          <a:xfrm>
            <a:off x="975096" y="3016251"/>
            <a:ext cx="11961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accent1"/>
                </a:solidFill>
              </a:rPr>
              <a:t>WEB:</a:t>
            </a:r>
            <a:endParaRPr lang="ru-RU" sz="3600" dirty="0">
              <a:solidFill>
                <a:schemeClr val="accent1"/>
              </a:solidFill>
            </a:endParaRPr>
          </a:p>
        </p:txBody>
      </p:sp>
      <p:pic>
        <p:nvPicPr>
          <p:cNvPr id="11" name="Picture 10">
            <a:hlinkClick r:id="rId5"/>
            <a:extLst>
              <a:ext uri="{FF2B5EF4-FFF2-40B4-BE49-F238E27FC236}">
                <a16:creationId xmlns:a16="http://schemas.microsoft.com/office/drawing/2014/main" id="{134A3D6B-52D2-CDA6-AE57-4F16E32411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5096" y="1690688"/>
            <a:ext cx="2499025" cy="966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0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Placeholder 15" descr="A close up of nails&#10;&#10;Description automatically generated">
            <a:extLst>
              <a:ext uri="{FF2B5EF4-FFF2-40B4-BE49-F238E27FC236}">
                <a16:creationId xmlns:a16="http://schemas.microsoft.com/office/drawing/2014/main" id="{CDBF4580-A08E-B37B-2BBB-3266AFA8AD94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4" name="Picture Placeholder 13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90D0D656-6801-5441-D926-77A96E72DA60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939295-B169-FD5A-6F8D-855E9D5FAFFF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307753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8B000294-4767-D5A7-78E2-98B16E90390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9" name="Picture Placeholder 8" descr="A hand with green painted nails&#10;&#10;Description automatically generated">
            <a:extLst>
              <a:ext uri="{FF2B5EF4-FFF2-40B4-BE49-F238E27FC236}">
                <a16:creationId xmlns:a16="http://schemas.microsoft.com/office/drawing/2014/main" id="{54EA1D06-93A1-4A7F-51F5-BD45F41BD87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C7FE0D0-E0DE-66B0-94E9-B7F6B03E307E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211158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green nails&#10;&#10;Description automatically generated">
            <a:extLst>
              <a:ext uri="{FF2B5EF4-FFF2-40B4-BE49-F238E27FC236}">
                <a16:creationId xmlns:a16="http://schemas.microsoft.com/office/drawing/2014/main" id="{00275018-6964-A03E-685B-02ED9983FDCD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2" name="Picture Placeholder 11" descr="A hand with long green nails and gold rings&#10;&#10;Description automatically generated">
            <a:extLst>
              <a:ext uri="{FF2B5EF4-FFF2-40B4-BE49-F238E27FC236}">
                <a16:creationId xmlns:a16="http://schemas.microsoft.com/office/drawing/2014/main" id="{86CB6640-D25D-CBE9-7BFD-96E29BCF922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8D3D93F-C4FC-76A8-0540-763D1E9F69D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84106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476FE636-F837-0912-C9C4-38E5D0B70321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red and white painted nails&#10;&#10;Description automatically generated">
            <a:extLst>
              <a:ext uri="{FF2B5EF4-FFF2-40B4-BE49-F238E27FC236}">
                <a16:creationId xmlns:a16="http://schemas.microsoft.com/office/drawing/2014/main" id="{091F3AAE-2E4A-EA11-D16B-55682BF9532B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767FCFA-5160-004C-245B-DED1DDD44B56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80940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a hand with yellow nails&#10;&#10;Description automatically generated">
            <a:extLst>
              <a:ext uri="{FF2B5EF4-FFF2-40B4-BE49-F238E27FC236}">
                <a16:creationId xmlns:a16="http://schemas.microsoft.com/office/drawing/2014/main" id="{CE2DA470-29E7-75FF-F5F5-7EADDAFCB03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6" name="Picture Placeholder 15" descr="A hand holding a cup of yellow liquid&#10;&#10;Description automatically generated">
            <a:extLst>
              <a:ext uri="{FF2B5EF4-FFF2-40B4-BE49-F238E27FC236}">
                <a16:creationId xmlns:a16="http://schemas.microsoft.com/office/drawing/2014/main" id="{96A5CE94-3279-A5AB-935E-72D35A7B61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31A0F56-CA63-15E6-868D-6C13576E6DA2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950688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a hand with red nails&#10;&#10;Description automatically generated">
            <a:extLst>
              <a:ext uri="{FF2B5EF4-FFF2-40B4-BE49-F238E27FC236}">
                <a16:creationId xmlns:a16="http://schemas.microsoft.com/office/drawing/2014/main" id="{BC4C921D-FBC7-5DC0-A797-B31110E10DE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close up of a hand with painted nails&#10;&#10;Description automatically generated">
            <a:extLst>
              <a:ext uri="{FF2B5EF4-FFF2-40B4-BE49-F238E27FC236}">
                <a16:creationId xmlns:a16="http://schemas.microsoft.com/office/drawing/2014/main" id="{F6379BCB-DC9E-519E-CC02-0623E09005B5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DF6996B-D92B-653B-0214-E362AA46AD6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73084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A close up of nails&#10;&#10;Description automatically generated">
            <a:extLst>
              <a:ext uri="{FF2B5EF4-FFF2-40B4-BE49-F238E27FC236}">
                <a16:creationId xmlns:a16="http://schemas.microsoft.com/office/drawing/2014/main" id="{560CB2B0-05B2-D0D0-22E6-FD14BFCC0963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11" name="Picture Placeholder 10" descr="A close up of a hand with red painted nails&#10;&#10;Description automatically generated">
            <a:extLst>
              <a:ext uri="{FF2B5EF4-FFF2-40B4-BE49-F238E27FC236}">
                <a16:creationId xmlns:a16="http://schemas.microsoft.com/office/drawing/2014/main" id="{E0FD5FEA-9A5D-0532-30BE-24A6E1FEEA70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3FAA02-3161-1C1D-D755-C57BC27F2F93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8608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Placeholder 11" descr="A close up of nails&#10;&#10;Description automatically generated">
            <a:extLst>
              <a:ext uri="{FF2B5EF4-FFF2-40B4-BE49-F238E27FC236}">
                <a16:creationId xmlns:a16="http://schemas.microsoft.com/office/drawing/2014/main" id="{4E8B3AD0-480B-3F2B-5018-8D0384AB275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pic>
        <p:nvPicPr>
          <p:cNvPr id="8" name="Picture Placeholder 7" descr="A hand with white and blue painted nails&#10;&#10;Description automatically generated">
            <a:extLst>
              <a:ext uri="{FF2B5EF4-FFF2-40B4-BE49-F238E27FC236}">
                <a16:creationId xmlns:a16="http://schemas.microsoft.com/office/drawing/2014/main" id="{89FD89B2-7335-EED6-20BD-B6FD0BFF0AC4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" r="14"/>
          <a:stretch>
            <a:fillRect/>
          </a:stretch>
        </p:blipFill>
        <p:spPr/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C9E05A-3EF7-E82E-00A0-4E78B764BFDB}"/>
              </a:ext>
            </a:extLst>
          </p:cNvPr>
          <p:cNvSpPr txBox="1"/>
          <p:nvPr/>
        </p:nvSpPr>
        <p:spPr>
          <a:xfrm>
            <a:off x="5593298" y="6474470"/>
            <a:ext cx="1005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hlinkClick r:id="rId4"/>
              </a:rPr>
              <a:t>free-slides.net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40356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51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Marble  nails designs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Source: Nail Arts Ideas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Marble nails designs presentation</dc:title>
  <dc:creator>User Obstinate</dc:creator>
  <cp:lastModifiedBy>User Obstinate</cp:lastModifiedBy>
  <cp:revision>18</cp:revision>
  <dcterms:created xsi:type="dcterms:W3CDTF">2023-07-30T17:51:56Z</dcterms:created>
  <dcterms:modified xsi:type="dcterms:W3CDTF">2023-08-04T17:36:33Z</dcterms:modified>
</cp:coreProperties>
</file>