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F3C"/>
    <a:srgbClr val="9F5015"/>
    <a:srgbClr val="CB4B49"/>
    <a:srgbClr val="F9F3E7"/>
    <a:srgbClr val="F6B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2987-C062-FC0D-2CAC-EE7D2244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F68F3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E7242-A95A-F1FD-1109-F23C34B78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ru-RU" sz="2400" b="1" kern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D4D3-2D29-B3C1-38C1-2CEB6068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FD0F-D55B-298F-DCE8-D74D359D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334D-1510-4168-9971-50E0BE88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89B9-B165-B57C-0CC1-8C076B54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6FFB1-642E-A5FF-2D04-7E6AB8B44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9E562-8A63-B0CD-29E7-E4BBEADA7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F0B1B-ABFE-46C0-6C4C-2F8B0D65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E2DF-65F6-6EBE-BE2F-DB71D410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43A9C-06F7-1D46-AD51-D94713DD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2927-3400-9BBC-B089-7387B985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5F161-7A51-4F11-3976-894E0850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6AE7-7661-0527-7A6C-2FB51362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5BFE-A436-B047-E39E-A62033B3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8ED9-3570-F6E5-7F9A-822E832E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D25AC-D1C9-8C53-580E-6C57E2C8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84BD6-B234-EC12-AFE9-74991751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602DA-FE64-68B7-CFEA-C9FC0ACB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E8C2D-A178-C1CA-3A80-D915748B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BB90-5F32-4A9E-741B-BF2E602B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848CDCF-08C6-4376-93A1-79332AA21F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6617" y="572293"/>
            <a:ext cx="5711825" cy="57134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A387B2F3-561E-62ED-A24E-AEE05113A9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558" y="572292"/>
            <a:ext cx="5711825" cy="571341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6564-F02D-CDED-B6EA-035B0004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103E-4B13-6EC1-96E0-E92D3F40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F6EA-9227-84D9-5F86-65D3F799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2843-CDDE-3643-B4A3-CB48CFC9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30BE-B043-FBCA-1B6C-C51B0B45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2CAC-175E-71BF-C492-0ED48CCA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21CE9-C764-EB1E-739B-8ED502F0C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4690-4BBA-CEA4-8959-047D69C6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CF53-B62E-2EEA-4318-F056076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76ADD-27F6-1370-B365-DCD02FD4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9B03-6D7E-A89D-3D33-C21D696E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8435-2A7C-D4F4-510A-0B39C7B7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F45A8-2083-5D75-8775-F65103A2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803F6-66C1-7B8F-FA69-509B411D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C42A1-220C-AD81-9EA9-14AAC632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B63E-BD20-596F-30A6-66544094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DE1F-8238-FDA0-F343-084673BB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CA736-8317-B2FE-85AA-ABC574BC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1FEBF-C728-A6B8-CE73-10C254FE0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5C5F-7C7A-0ABE-DBF5-629F173C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7E979-B350-CD85-2D55-309DA432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5D0EE-04B3-63CB-027A-7758633D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560E5-E7E6-08B6-94A1-F51F105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59E72-0580-8FDF-303A-D07835B1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7A2E-A2B2-0511-4FCD-85F62E25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1B49A-616A-C401-DD20-8ED282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9760D-E3EA-FDA1-C7CA-68F990B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B7EC1-299A-E790-BD4F-62015C84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E3A6-161E-B070-AB44-BE3C5AFE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E1242-0027-7497-B71C-5391778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8838C-A846-159C-2BD6-14A7C5D5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4561A0-96BF-7678-2A6D-D355298B996E}"/>
              </a:ext>
            </a:extLst>
          </p:cNvPr>
          <p:cNvSpPr/>
          <p:nvPr userDrawn="1"/>
        </p:nvSpPr>
        <p:spPr>
          <a:xfrm>
            <a:off x="0" y="0"/>
            <a:ext cx="12327038" cy="3429000"/>
          </a:xfrm>
          <a:prstGeom prst="rect">
            <a:avLst/>
          </a:prstGeom>
          <a:solidFill>
            <a:srgbClr val="F9F3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AA2C-AB8F-E20F-DAAF-13B9AF55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F090-729E-73C3-6F2F-8EB28B48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C502-B646-8054-3C65-71805181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0206-98DD-3723-B363-7CE31FA9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00F44-B8DE-EED3-6243-D282C07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2E5B-D0B3-AB21-788C-E12689A9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B8A9E-12BB-44E6-0556-98C19E2C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4521-9DE3-B804-483A-F8574AFCC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A36E-A7C3-D2E7-3A70-FC1A6FABD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87C3-CF70-B007-D3FD-0B81268F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5B7BF-1FA8-8871-D67B-4C26AC36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ru.pinterest.com/neuro_nails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5" Type="http://schemas.openxmlformats.org/officeDocument/2006/relationships/hyperlink" Target="https://play.google.com/store/apps/details?id=com.neuronails.app&amp;pli=1" TargetMode="External"/><Relationship Id="rId4" Type="http://schemas.openxmlformats.org/officeDocument/2006/relationships/hyperlink" Target="https://neuronail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A00B2D3-33D3-BC05-7AF9-40A9A0073F2C}"/>
              </a:ext>
            </a:extLst>
          </p:cNvPr>
          <p:cNvSpPr txBox="1">
            <a:spLocks/>
          </p:cNvSpPr>
          <p:nvPr/>
        </p:nvSpPr>
        <p:spPr>
          <a:xfrm>
            <a:off x="314131" y="998376"/>
            <a:ext cx="11563738" cy="3052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400" b="1" dirty="0">
                <a:solidFill>
                  <a:srgbClr val="CB4B49"/>
                </a:solidFill>
              </a:rPr>
              <a:t>Autumn </a:t>
            </a:r>
          </a:p>
          <a:p>
            <a:pPr algn="ctr"/>
            <a:r>
              <a:rPr lang="en-US" sz="10400" b="1" dirty="0">
                <a:solidFill>
                  <a:srgbClr val="CB4B49"/>
                </a:solidFill>
              </a:rPr>
              <a:t>Nails designs</a:t>
            </a:r>
            <a:endParaRPr lang="ru-RU" sz="10400" b="1" dirty="0">
              <a:solidFill>
                <a:srgbClr val="CB4B49"/>
              </a:solidFill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1AFCBB2-FADE-6320-8EE6-503982F74EB8}"/>
              </a:ext>
            </a:extLst>
          </p:cNvPr>
          <p:cNvSpPr txBox="1">
            <a:spLocks/>
          </p:cNvSpPr>
          <p:nvPr/>
        </p:nvSpPr>
        <p:spPr>
          <a:xfrm>
            <a:off x="1524000" y="40506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rgbClr val="9F5015"/>
                </a:solidFill>
              </a:rPr>
              <a:t>Nail arts </a:t>
            </a:r>
          </a:p>
          <a:p>
            <a:pPr algn="ctr"/>
            <a:r>
              <a:rPr lang="en-US" sz="4000" b="1" dirty="0">
                <a:solidFill>
                  <a:srgbClr val="9F5015"/>
                </a:solidFill>
              </a:rPr>
              <a:t>created by neural network</a:t>
            </a:r>
          </a:p>
        </p:txBody>
      </p:sp>
    </p:spTree>
    <p:extLst>
      <p:ext uri="{BB962C8B-B14F-4D97-AF65-F5344CB8AC3E}">
        <p14:creationId xmlns:p14="http://schemas.microsoft.com/office/powerpoint/2010/main" val="15230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hand with painted nails&#10;&#10;Description automatically generated">
            <a:extLst>
              <a:ext uri="{FF2B5EF4-FFF2-40B4-BE49-F238E27FC236}">
                <a16:creationId xmlns:a16="http://schemas.microsoft.com/office/drawing/2014/main" id="{AD2D5F99-A982-FD2E-07EE-55BA4E6D9AA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close up of nails&#10;&#10;Description automatically generated">
            <a:extLst>
              <a:ext uri="{FF2B5EF4-FFF2-40B4-BE49-F238E27FC236}">
                <a16:creationId xmlns:a16="http://schemas.microsoft.com/office/drawing/2014/main" id="{E50ED831-4A48-3AF8-90C0-F47CC6C681B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2DA0FA-2F3F-BD54-9CB0-010397D32156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21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F99F-4BBE-689D-D2A4-9919929944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b="1" dirty="0"/>
              <a:t>Source: Nail Arts Ideas Line</a:t>
            </a:r>
            <a:endParaRPr lang="ru-RU" b="1" dirty="0"/>
          </a:p>
        </p:txBody>
      </p:sp>
      <p:pic>
        <p:nvPicPr>
          <p:cNvPr id="5" name="Picture 4" descr="A red and white 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E776A91B-87AF-D64D-5877-B54B1B9B38B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9498" y="1781713"/>
            <a:ext cx="725129" cy="7251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D3A2D5-C446-C16B-D8DB-FDF4CF227F80}"/>
              </a:ext>
            </a:extLst>
          </p:cNvPr>
          <p:cNvSpPr txBox="1"/>
          <p:nvPr/>
        </p:nvSpPr>
        <p:spPr>
          <a:xfrm>
            <a:off x="3262938" y="2986630"/>
            <a:ext cx="5703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hlinkClick r:id="rId4"/>
              </a:rPr>
              <a:t>https://neuronails.com/</a:t>
            </a:r>
            <a:endParaRPr lang="ru-RU" sz="3200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B8197D-CF52-8628-7A2E-B712523900A7}"/>
              </a:ext>
            </a:extLst>
          </p:cNvPr>
          <p:cNvSpPr txBox="1"/>
          <p:nvPr/>
        </p:nvSpPr>
        <p:spPr>
          <a:xfrm>
            <a:off x="2066777" y="2986630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68F3C"/>
                </a:solidFill>
              </a:rPr>
              <a:t>WEB:</a:t>
            </a:r>
            <a:endParaRPr lang="ru-RU" sz="3600" dirty="0">
              <a:solidFill>
                <a:srgbClr val="F68F3C"/>
              </a:solidFill>
            </a:endParaRPr>
          </a:p>
        </p:txBody>
      </p:sp>
      <p:pic>
        <p:nvPicPr>
          <p:cNvPr id="11" name="Picture 10">
            <a:hlinkClick r:id="rId5"/>
            <a:extLst>
              <a:ext uri="{FF2B5EF4-FFF2-40B4-BE49-F238E27FC236}">
                <a16:creationId xmlns:a16="http://schemas.microsoft.com/office/drawing/2014/main" id="{A2BF3950-04BD-79C2-8CD9-61B15A98D3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6777" y="1661067"/>
            <a:ext cx="2499025" cy="96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nails&#10;&#10;Description automatically generated">
            <a:extLst>
              <a:ext uri="{FF2B5EF4-FFF2-40B4-BE49-F238E27FC236}">
                <a16:creationId xmlns:a16="http://schemas.microsoft.com/office/drawing/2014/main" id="{D3D95798-E96A-B8C6-268F-453CFCBA254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0" name="Picture Placeholder 9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FE0E2651-78BE-72FB-ECB0-DEC482AB19E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AD9267-AA11-2A10-5A54-6ED41ADAC882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775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close up of nails&#10;&#10;Description automatically generated">
            <a:extLst>
              <a:ext uri="{FF2B5EF4-FFF2-40B4-BE49-F238E27FC236}">
                <a16:creationId xmlns:a16="http://schemas.microsoft.com/office/drawing/2014/main" id="{35369D58-B16E-FA62-F7F8-B08EDB8371D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nails&#10;&#10;Description automatically generated">
            <a:extLst>
              <a:ext uri="{FF2B5EF4-FFF2-40B4-BE49-F238E27FC236}">
                <a16:creationId xmlns:a16="http://schemas.microsoft.com/office/drawing/2014/main" id="{DE7C7C00-05CD-9E31-EC4D-7927A469128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7AE14B-3F9F-75FE-10CF-02B89540DAF9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11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nails with flowers&#10;&#10;Description automatically generated">
            <a:extLst>
              <a:ext uri="{FF2B5EF4-FFF2-40B4-BE49-F238E27FC236}">
                <a16:creationId xmlns:a16="http://schemas.microsoft.com/office/drawing/2014/main" id="{1909758A-B097-2E4D-0D86-408C82A965B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8149FAF0-A689-77DF-CBE4-6E873575AFA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C9FFCB-F9ED-D82E-B279-DB9719A48ACD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841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hand with painted fingernails&#10;&#10;Description automatically generated">
            <a:extLst>
              <a:ext uri="{FF2B5EF4-FFF2-40B4-BE49-F238E27FC236}">
                <a16:creationId xmlns:a16="http://schemas.microsoft.com/office/drawing/2014/main" id="{C1904275-EC95-ECBF-730D-DA3B88A948D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B4250E72-F482-947F-C63D-8ADC7641C86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0B050F-AA4C-73C3-C58E-5842CF2A44FD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8094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8E3E7BC5-D6DF-DB80-5153-88F90252D67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close up of nails&#10;&#10;Description automatically generated">
            <a:extLst>
              <a:ext uri="{FF2B5EF4-FFF2-40B4-BE49-F238E27FC236}">
                <a16:creationId xmlns:a16="http://schemas.microsoft.com/office/drawing/2014/main" id="{297D65BD-2ACA-4D94-38E7-A62090B4D0D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EC1806-31C9-DD63-ACFE-A31133E33E36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5068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03EC9BA7-8CA7-ED5A-3D04-233EC7FE318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close up of nails&#10;&#10;Description automatically generated">
            <a:extLst>
              <a:ext uri="{FF2B5EF4-FFF2-40B4-BE49-F238E27FC236}">
                <a16:creationId xmlns:a16="http://schemas.microsoft.com/office/drawing/2014/main" id="{7555DFBA-685D-3C5C-DF56-8219E75E89B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669BD9-3E42-52E9-CE9B-60C682683FBD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308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45892BF9-9357-5A3F-F8D6-15C254D0813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close up of nails&#10;&#10;Description automatically generated">
            <a:extLst>
              <a:ext uri="{FF2B5EF4-FFF2-40B4-BE49-F238E27FC236}">
                <a16:creationId xmlns:a16="http://schemas.microsoft.com/office/drawing/2014/main" id="{B44EEE07-7C8F-5F92-BB30-E9C400A5E8F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C30698-4A86-4EF8-C0A8-91FF41FAAE1E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860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close up of nails&#10;&#10;Description automatically generated">
            <a:extLst>
              <a:ext uri="{FF2B5EF4-FFF2-40B4-BE49-F238E27FC236}">
                <a16:creationId xmlns:a16="http://schemas.microsoft.com/office/drawing/2014/main" id="{EA6AA246-B813-11BD-B1B5-4856240F9A8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close up of a painted fingernails&#10;&#10;Description automatically generated">
            <a:extLst>
              <a:ext uri="{FF2B5EF4-FFF2-40B4-BE49-F238E27FC236}">
                <a16:creationId xmlns:a16="http://schemas.microsoft.com/office/drawing/2014/main" id="{A321A0D4-D44E-7A81-9D58-3F7B8CCD419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A7D1C0-3B21-EC85-0DA5-457531757A1E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35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50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Source: Nail Arts Ideas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nails designs presentation</dc:title>
  <dc:creator>User Obstinate</dc:creator>
  <cp:lastModifiedBy>User Obstinate</cp:lastModifiedBy>
  <cp:revision>20</cp:revision>
  <dcterms:created xsi:type="dcterms:W3CDTF">2023-07-30T17:51:56Z</dcterms:created>
  <dcterms:modified xsi:type="dcterms:W3CDTF">2023-08-04T18:03:07Z</dcterms:modified>
</cp:coreProperties>
</file>