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6" r:id="rId7"/>
    <p:sldId id="265" r:id="rId8"/>
    <p:sldId id="262" r:id="rId9"/>
    <p:sldId id="263" r:id="rId10"/>
    <p:sldId id="264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57"/>
    <a:srgbClr val="BB2B54"/>
    <a:srgbClr val="28D9FE"/>
    <a:srgbClr val="F6B9AD"/>
    <a:srgbClr val="F68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902" y="21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2987-C062-FC0D-2CAC-EE7D22440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F68F3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E7242-A95A-F1FD-1109-F23C34B78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lang="ru-RU" sz="2400" b="1" kern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D4D3-2D29-B3C1-38C1-2CEB6068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1FD0F-D55B-298F-DCE8-D74D359D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334D-1510-4168-9971-50E0BE88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89B9-B165-B57C-0CC1-8C076B54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6FFB1-642E-A5FF-2D04-7E6AB8B44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9E562-8A63-B0CD-29E7-E4BBEADA7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F0B1B-ABFE-46C0-6C4C-2F8B0D65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CE2DF-65F6-6EBE-BE2F-DB71D410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43A9C-06F7-1D46-AD51-D94713DD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6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2927-3400-9BBC-B089-7387B985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5F161-7A51-4F11-3976-894E08508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6AE7-7661-0527-7A6C-2FB51362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15BFE-A436-B047-E39E-A62033B3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8ED9-3570-F6E5-7F9A-822E832E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D25AC-D1C9-8C53-580E-6C57E2C8E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84BD6-B234-EC12-AFE9-749917518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602DA-FE64-68B7-CFEA-C9FC0ACB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E8C2D-A178-C1CA-3A80-D915748B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BB90-5F32-4A9E-741B-BF2E602B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8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848CDCF-08C6-4376-93A1-79332AA21F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6617" y="572293"/>
            <a:ext cx="5711825" cy="57134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A387B2F3-561E-62ED-A24E-AEE05113A9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3558" y="572292"/>
            <a:ext cx="5711825" cy="571341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6564-F02D-CDED-B6EA-035B0004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103E-4B13-6EC1-96E0-E92D3F40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1F6EA-9227-84D9-5F86-65D3F799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2843-CDDE-3643-B4A3-CB48CFC9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C30BE-B043-FBCA-1B6C-C51B0B45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4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2CAC-175E-71BF-C492-0ED48CCA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21CE9-C764-EB1E-739B-8ED502F0C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4690-4BBA-CEA4-8959-047D69C6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ACF53-B62E-2EEA-4318-F0560764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76ADD-27F6-1370-B365-DCD02FD4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9B03-6D7E-A89D-3D33-C21D696E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88435-2A7C-D4F4-510A-0B39C7B7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F45A8-2083-5D75-8775-F65103A20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803F6-66C1-7B8F-FA69-509B411D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C42A1-220C-AD81-9EA9-14AAC632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4B63E-BD20-596F-30A6-66544094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FDE1F-8238-FDA0-F343-084673BB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CA736-8317-B2FE-85AA-ABC574BC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1FEBF-C728-A6B8-CE73-10C254FE0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E5C5F-7C7A-0ABE-DBF5-629F173C1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7E979-B350-CD85-2D55-309DA4323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5D0EE-04B3-63CB-027A-7758633D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C560E5-E7E6-08B6-94A1-F51F1053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59E72-0580-8FDF-303A-D07835B1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7A2E-A2B2-0511-4FCD-85F62E25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1B49A-616A-C401-DD20-8ED28264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9760D-E3EA-FDA1-C7CA-68F990B0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B7EC1-299A-E790-BD4F-62015C84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9E3A6-161E-B070-AB44-BE3C5AFE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E1242-0027-7497-B71C-5391778B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8838C-A846-159C-2BD6-14A7C5D5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AA2C-AB8F-E20F-DAAF-13B9AF55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F090-729E-73C3-6F2F-8EB28B48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C502-B646-8054-3C65-718051818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0206-98DD-3723-B363-7CE31FA9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00F44-B8DE-EED3-6243-D282C07D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2E5B-D0B3-AB21-788C-E12689A9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2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B8A9E-12BB-44E6-0556-98C19E2C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14521-9DE3-B804-483A-F8574AFCC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A36E-A7C3-D2E7-3A70-FC1A6FABD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AA31D-6F8C-48F4-AA23-B33B1BB033D3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D87C3-CF70-B007-D3FD-0B81268F0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5B7BF-1FA8-8871-D67B-4C26AC365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7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ru.pinterest.com/neuro_nail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hyperlink" Target="https://play.google.com/store/apps/details?id=com.neuronails.app&amp;pli=1" TargetMode="External"/><Relationship Id="rId4" Type="http://schemas.openxmlformats.org/officeDocument/2006/relationships/hyperlink" Target="https://neuronail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3531-5A58-14CF-B513-8D07FA530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34954" y="100857"/>
            <a:ext cx="13037974" cy="2998686"/>
          </a:xfrm>
        </p:spPr>
        <p:txBody>
          <a:bodyPr>
            <a:normAutofit fontScale="90000"/>
          </a:bodyPr>
          <a:lstStyle/>
          <a:p>
            <a:r>
              <a:rPr lang="en-US" sz="11500" dirty="0">
                <a:solidFill>
                  <a:srgbClr val="002F57"/>
                </a:solidFill>
              </a:rPr>
              <a:t>Aquarium </a:t>
            </a:r>
            <a:br>
              <a:rPr lang="en-US" sz="11500" dirty="0">
                <a:solidFill>
                  <a:srgbClr val="002F57"/>
                </a:solidFill>
              </a:rPr>
            </a:br>
            <a:r>
              <a:rPr lang="en-US" sz="11500" dirty="0">
                <a:solidFill>
                  <a:srgbClr val="002F57"/>
                </a:solidFill>
              </a:rPr>
              <a:t>nails designs</a:t>
            </a:r>
            <a:endParaRPr lang="ru-RU" sz="11500" dirty="0">
              <a:solidFill>
                <a:srgbClr val="002F57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39935-3E1E-5E36-F24A-7C26E7CA2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8732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>
                <a:solidFill>
                  <a:srgbClr val="BB2B54"/>
                </a:solidFill>
              </a:rPr>
              <a:t>Nail arts </a:t>
            </a:r>
          </a:p>
          <a:p>
            <a:r>
              <a:rPr lang="en-US" sz="4400" b="1" dirty="0">
                <a:solidFill>
                  <a:srgbClr val="BB2B54"/>
                </a:solidFill>
              </a:rPr>
              <a:t>created </a:t>
            </a:r>
          </a:p>
          <a:p>
            <a:r>
              <a:rPr lang="en-US" sz="4400" b="1" dirty="0">
                <a:solidFill>
                  <a:srgbClr val="BB2B54"/>
                </a:solidFill>
              </a:rPr>
              <a:t>by neural network</a:t>
            </a:r>
            <a:endParaRPr lang="ru-RU" sz="4400" b="1" dirty="0">
              <a:solidFill>
                <a:srgbClr val="BB2B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5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025EDD7F-68FD-1E3F-2095-1102AB58321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5" name="Picture Placeholder 14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DD2999FC-5ACB-A73F-EF03-6150FE01388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09E5C4-D5E4-E469-1D3C-9DBED483B0CF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8608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F99F-4BBE-689D-D2A4-99199299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Source: Nail Arts Ideas Line</a:t>
            </a:r>
            <a:endParaRPr lang="ru-RU" b="1" dirty="0"/>
          </a:p>
        </p:txBody>
      </p:sp>
      <p:pic>
        <p:nvPicPr>
          <p:cNvPr id="3" name="Picture 2" descr="A red and white logo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9B518513-910B-1F26-62D1-73F2A053ED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9498" y="1781713"/>
            <a:ext cx="725129" cy="7251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6EB612-1D19-270A-084F-19F44DD846DF}"/>
              </a:ext>
            </a:extLst>
          </p:cNvPr>
          <p:cNvSpPr txBox="1"/>
          <p:nvPr/>
        </p:nvSpPr>
        <p:spPr>
          <a:xfrm>
            <a:off x="4089585" y="2876443"/>
            <a:ext cx="57032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hlinkClick r:id="rId4"/>
              </a:rPr>
              <a:t>https://neuronails.com/</a:t>
            </a:r>
            <a:endParaRPr lang="ru-RU" sz="3200" dirty="0">
              <a:solidFill>
                <a:schemeClr val="accent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64BA60-10C8-4BF3-93D7-3F19DEDA3A75}"/>
              </a:ext>
            </a:extLst>
          </p:cNvPr>
          <p:cNvSpPr txBox="1"/>
          <p:nvPr/>
        </p:nvSpPr>
        <p:spPr>
          <a:xfrm>
            <a:off x="2893424" y="2876443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68F3C"/>
                </a:solidFill>
              </a:rPr>
              <a:t>WEB:</a:t>
            </a:r>
            <a:endParaRPr lang="ru-RU" sz="3600" dirty="0">
              <a:solidFill>
                <a:srgbClr val="F68F3C"/>
              </a:solidFill>
            </a:endParaRPr>
          </a:p>
        </p:txBody>
      </p:sp>
      <p:pic>
        <p:nvPicPr>
          <p:cNvPr id="13" name="Picture 12">
            <a:hlinkClick r:id="rId5"/>
            <a:extLst>
              <a:ext uri="{FF2B5EF4-FFF2-40B4-BE49-F238E27FC236}">
                <a16:creationId xmlns:a16="http://schemas.microsoft.com/office/drawing/2014/main" id="{F2BD23C7-0EE9-832A-1C82-020DCC73DF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6777" y="1661067"/>
            <a:ext cx="2499025" cy="96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close up of a hand&#10;&#10;Description automatically generated">
            <a:extLst>
              <a:ext uri="{FF2B5EF4-FFF2-40B4-BE49-F238E27FC236}">
                <a16:creationId xmlns:a16="http://schemas.microsoft.com/office/drawing/2014/main" id="{39BD9D90-6B73-3679-E8C3-01F8BA4C0DF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a fingernail&#10;&#10;Description automatically generated">
            <a:extLst>
              <a:ext uri="{FF2B5EF4-FFF2-40B4-BE49-F238E27FC236}">
                <a16:creationId xmlns:a16="http://schemas.microsoft.com/office/drawing/2014/main" id="{688F1D41-2D00-6F79-960F-CA12BD25C35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483A5A-D2B3-09D0-D20A-9A6C1788B8A9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1115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close up of nails&#10;&#10;Description automatically generated">
            <a:extLst>
              <a:ext uri="{FF2B5EF4-FFF2-40B4-BE49-F238E27FC236}">
                <a16:creationId xmlns:a16="http://schemas.microsoft.com/office/drawing/2014/main" id="{F3FE49E9-9775-EDFA-6D48-7F158FD3479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1" name="Picture Placeholder 10" descr="A close up of nails&#10;&#10;Description automatically generated">
            <a:extLst>
              <a:ext uri="{FF2B5EF4-FFF2-40B4-BE49-F238E27FC236}">
                <a16:creationId xmlns:a16="http://schemas.microsoft.com/office/drawing/2014/main" id="{186FE819-8C4D-9EE6-DEE3-D10646B708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2F2F54-0AF7-6272-971C-999B52807A23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841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close up of nails&#10;&#10;Description automatically generated">
            <a:extLst>
              <a:ext uri="{FF2B5EF4-FFF2-40B4-BE49-F238E27FC236}">
                <a16:creationId xmlns:a16="http://schemas.microsoft.com/office/drawing/2014/main" id="{A5FFFB45-B373-89E6-5034-586937962CC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close up of nails&#10;&#10;Description automatically generated">
            <a:extLst>
              <a:ext uri="{FF2B5EF4-FFF2-40B4-BE49-F238E27FC236}">
                <a16:creationId xmlns:a16="http://schemas.microsoft.com/office/drawing/2014/main" id="{AA1AA808-EE9F-E599-1347-88417B8F73B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2BA880-6701-1D30-5693-C973585BA0F9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8094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CED44C6C-C982-6E18-5287-96CA4AEF323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0" name="Picture Placeholder 9" descr="A close up of a hand&#10;&#10;Description automatically generated">
            <a:extLst>
              <a:ext uri="{FF2B5EF4-FFF2-40B4-BE49-F238E27FC236}">
                <a16:creationId xmlns:a16="http://schemas.microsoft.com/office/drawing/2014/main" id="{7C9699BB-0363-1082-67FD-544B1A8D7A5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5F0744-AD53-E0F4-DEB2-583D981CE632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0775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close up of nails&#10;&#10;Description automatically generated">
            <a:extLst>
              <a:ext uri="{FF2B5EF4-FFF2-40B4-BE49-F238E27FC236}">
                <a16:creationId xmlns:a16="http://schemas.microsoft.com/office/drawing/2014/main" id="{615DCA9B-064F-4BB6-85EC-B8BBA49BA17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31" name="Picture Placeholder 30" descr="A close up of a hand with red nails&#10;&#10;Description automatically generated">
            <a:extLst>
              <a:ext uri="{FF2B5EF4-FFF2-40B4-BE49-F238E27FC236}">
                <a16:creationId xmlns:a16="http://schemas.microsoft.com/office/drawing/2014/main" id="{4B923507-7BC1-6710-9201-A01A7E15271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D1A77B-A9C9-29DA-4514-6909D8460286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215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close up of nails&#10;&#10;Description automatically generated">
            <a:extLst>
              <a:ext uri="{FF2B5EF4-FFF2-40B4-BE49-F238E27FC236}">
                <a16:creationId xmlns:a16="http://schemas.microsoft.com/office/drawing/2014/main" id="{7C8A10F8-D9AC-8EB2-0705-F33704FA970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close up of a hand with blue painted nails&#10;&#10;Description automatically generated">
            <a:extLst>
              <a:ext uri="{FF2B5EF4-FFF2-40B4-BE49-F238E27FC236}">
                <a16:creationId xmlns:a16="http://schemas.microsoft.com/office/drawing/2014/main" id="{518AE6E3-7AD3-6F17-512B-2FE44364979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9D0961-F53C-8C1F-7A0B-2DC022210FDD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0356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18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AB1F2EE9-8A24-8C0F-4B61-9A2DB2996D5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7" name="Picture Placeholder 16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A8B10798-1B9A-3667-B6D3-4EFFA91F923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2D80F1-224A-0A9F-CBF2-28A840229CAE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95068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close up of a hand with blue nails&#10;&#10;Description automatically generated">
            <a:extLst>
              <a:ext uri="{FF2B5EF4-FFF2-40B4-BE49-F238E27FC236}">
                <a16:creationId xmlns:a16="http://schemas.microsoft.com/office/drawing/2014/main" id="{4EED17E9-FAA4-40D7-D014-D7F80EC4F03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A6A568E3-908B-A416-8D90-8077F751630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8B351F-3099-816F-E0A0-8D0FF715CC48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308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51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Aquarium  nails designs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Source: Nail Arts Ideas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Akvarium nails designs presentation</dc:title>
  <dc:creator>User Obstinate</dc:creator>
  <cp:lastModifiedBy>User Obstinate</cp:lastModifiedBy>
  <cp:revision>16</cp:revision>
  <dcterms:created xsi:type="dcterms:W3CDTF">2023-07-30T17:51:56Z</dcterms:created>
  <dcterms:modified xsi:type="dcterms:W3CDTF">2023-08-04T17:19:54Z</dcterms:modified>
</cp:coreProperties>
</file>