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57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6-4846-AA53-5BE742347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6-4846-AA53-5BE742347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6-4846-AA53-5BE74234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888352"/>
        <c:axId val="305889336"/>
        <c:axId val="0"/>
      </c:bar3DChart>
      <c:catAx>
        <c:axId val="3058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889336"/>
        <c:crosses val="autoZero"/>
        <c:auto val="1"/>
        <c:lblAlgn val="ctr"/>
        <c:lblOffset val="100"/>
        <c:noMultiLvlLbl val="0"/>
      </c:catAx>
      <c:valAx>
        <c:axId val="30588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8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8C548-0BAF-4DD3-B543-F582398A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26811-5463-41B2-B91B-B2AF31E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86905-6264-49A1-A177-4587560F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01AC9-E6D9-424A-B3E9-04833A53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F9D72-D2C3-4734-AED1-8C844D06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568ED-5BA7-4610-8C81-F1F0F5E6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F916D-BF57-434B-B569-FCC032337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D18AF-A3D1-4C26-82CA-9B12FC63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EECB12-AF95-4823-A896-C9CF8AD0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F046F2-67BB-4C46-88ED-1A0AC763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D352C-415F-4E97-BCA4-0BDD14D6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72E41-1DB3-4A3F-9274-B394628E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0DC5A-BCCE-4AEE-8306-AB27C1D1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20D09-FD34-4983-8EF6-E99DD07C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E80837-9A1C-4C3F-B636-2E8E85C9E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60367-273D-48D9-88EB-ABBFC169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383E5D-8D29-4F10-AB14-DD75AC2A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00AD1-8CA8-4641-A836-1364F3A1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2AA4E0-0761-4F51-B223-985859E0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FFE3-C71B-4791-B3EE-4D68C8A3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982DD0-AF87-44F4-B3DA-16DAE384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0696C-27AF-40FE-8EEE-9C12E7FE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02341C-63DD-4565-8E97-0E86B598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D48678-5F24-4CE7-9B9F-36CE6E46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2E5571-247B-4893-BC6D-7B631690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34437-C494-4D7E-B98A-06847574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D2E93-E23A-446F-AF68-25CB9AE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BF875-BAD2-40B3-BB65-74F28C56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434BF-4AA5-48D9-B3DF-DBE50908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C262B-FA24-4021-934A-08220E37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DEA1A-803D-462E-A8F3-41DB4627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60C9B-AACB-4950-93E4-086E93A0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269B-8EC8-47CF-94A2-1F160F17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F239FC-6D37-4243-8433-C440233B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249BA-FBDB-4AA0-834A-BF55E399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15A18-EA85-4C4B-B32A-7D5B919F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585FE-A718-4D47-A647-748BFD73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19EC6-5626-4147-8DE1-EA44FDC6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F845B-9362-47CA-BC1E-F07B4D3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6097B-498A-4C5F-A535-790DB2E88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312FE-7387-4D7A-BD10-BD67A4CB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C56E5-14D7-492C-A6DB-B8600539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87D89-90E7-492B-AD00-9BF53121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1F69C-8F4F-42AC-990B-B3945C3ED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F6EE2-C59E-4700-A496-59BE3B14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BC98B-3E86-4B3C-AE8B-1BF1BB0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D0B42-02FC-494A-AFAD-03CC1FA6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1DBE6-4E4E-40F4-9012-A8F91F75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9BCEF47-5A67-42EF-A67E-11824BFD7C57}"/>
              </a:ext>
            </a:extLst>
          </p:cNvPr>
          <p:cNvSpPr/>
          <p:nvPr userDrawn="1"/>
        </p:nvSpPr>
        <p:spPr>
          <a:xfrm>
            <a:off x="0" y="2214000"/>
            <a:ext cx="12192000" cy="4644000"/>
          </a:xfrm>
          <a:custGeom>
            <a:avLst/>
            <a:gdLst>
              <a:gd name="connsiteX0" fmla="*/ 0 w 12192000"/>
              <a:gd name="connsiteY0" fmla="*/ 0 h 4644000"/>
              <a:gd name="connsiteX1" fmla="*/ 4813500 w 12192000"/>
              <a:gd name="connsiteY1" fmla="*/ 0 h 4644000"/>
              <a:gd name="connsiteX2" fmla="*/ 6096000 w 12192000"/>
              <a:gd name="connsiteY2" fmla="*/ 1282500 h 4644000"/>
              <a:gd name="connsiteX3" fmla="*/ 7378500 w 12192000"/>
              <a:gd name="connsiteY3" fmla="*/ 0 h 4644000"/>
              <a:gd name="connsiteX4" fmla="*/ 12192000 w 12192000"/>
              <a:gd name="connsiteY4" fmla="*/ 0 h 4644000"/>
              <a:gd name="connsiteX5" fmla="*/ 12192000 w 12192000"/>
              <a:gd name="connsiteY5" fmla="*/ 4644000 h 4644000"/>
              <a:gd name="connsiteX6" fmla="*/ 0 w 12192000"/>
              <a:gd name="connsiteY6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44000">
                <a:moveTo>
                  <a:pt x="0" y="0"/>
                </a:moveTo>
                <a:lnTo>
                  <a:pt x="4813500" y="0"/>
                </a:lnTo>
                <a:cubicBezTo>
                  <a:pt x="4813500" y="708305"/>
                  <a:pt x="5387695" y="1282500"/>
                  <a:pt x="6096000" y="1282500"/>
                </a:cubicBezTo>
                <a:cubicBezTo>
                  <a:pt x="6804305" y="1282500"/>
                  <a:pt x="7378500" y="708305"/>
                  <a:pt x="7378500" y="0"/>
                </a:cubicBezTo>
                <a:lnTo>
                  <a:pt x="12192000" y="0"/>
                </a:lnTo>
                <a:lnTo>
                  <a:pt x="12192000" y="4644000"/>
                </a:lnTo>
                <a:lnTo>
                  <a:pt x="0" y="4644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44D0F5-96A6-457B-8523-7A11250F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000"/>
            <a:ext cx="10515600" cy="9057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7E7F66-7731-4BEA-89E2-DFEF3F904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189794"/>
            <a:ext cx="10529887" cy="11699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3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C03AC4-0ACD-47AD-9F9F-E09327CAEA2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9B881F-8C58-47D0-A3FE-B4A2C623BC40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98F3764-7851-4610-B9E9-DA778617CEC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68FCF22-56EA-4317-B9C7-E294C17D24D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Блок-схема: объединение 17">
              <a:extLst>
                <a:ext uri="{FF2B5EF4-FFF2-40B4-BE49-F238E27FC236}">
                  <a16:creationId xmlns:a16="http://schemas.microsoft.com/office/drawing/2014/main" id="{2953430D-E015-4EDE-A77A-2E6F8F7B7A73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0034EE-489F-492F-88F5-8607CA789417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50F1EC-7E55-40B0-BE07-C108BF7EE98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1" name="Блок-схема: объединение 20">
              <a:extLst>
                <a:ext uri="{FF2B5EF4-FFF2-40B4-BE49-F238E27FC236}">
                  <a16:creationId xmlns:a16="http://schemas.microsoft.com/office/drawing/2014/main" id="{E675CAD4-0442-4ED3-A796-158AFA773B44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5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5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07CA8-65BF-4D7F-BB9A-49ACF57E7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918850" cy="591885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1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BE18-66DB-4AAA-A464-A49C735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1F556-4C27-4545-81FF-A3D081C7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913A-6AB7-4074-A970-BAD33C37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05DD-018A-44C6-913B-25EBC4AB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4B298-E8C1-4720-877E-1FF0797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free-slides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B752-120C-4487-89CB-4AFC41A5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DBCFC-8BE1-484E-93D1-993134499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D03DA-1971-43A2-9891-AECDBDC8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EDF10-5999-44E6-BD5E-221AAAE4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C934A-D5FA-4C37-A39B-4A4DD281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3FD9F-5068-4E8F-95C6-72DAF15B97A1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FC2D0-5F0B-4541-A494-D7C1FF9ED56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9"/>
              <a:extLst>
                <a:ext uri="{FF2B5EF4-FFF2-40B4-BE49-F238E27FC236}">
                  <a16:creationId xmlns:a16="http://schemas.microsoft.com/office/drawing/2014/main" id="{A2919DBF-3024-4C15-8ACD-C069FFB2D8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7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5" r:id="rId5"/>
    <p:sldLayoutId id="2147483664" r:id="rId6"/>
    <p:sldLayoutId id="2147483660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svg"/><Relationship Id="rId7" Type="http://schemas.openxmlformats.org/officeDocument/2006/relationships/image" Target="../media/image2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4.svg"/><Relationship Id="rId5" Type="http://schemas.openxmlformats.org/officeDocument/2006/relationships/image" Target="../media/image32.sv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25B392-09D3-43BD-AC85-5FF1558E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cap="all" dirty="0"/>
              <a:t>Resume</a:t>
            </a:r>
            <a:endParaRPr lang="ru-RU" sz="8000" cap="all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B17DAE5-B918-4612-B0BF-AC8DAAA2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3913" y="4869006"/>
            <a:ext cx="10529887" cy="905782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Lorem ipsum dolor sit </a:t>
            </a:r>
            <a:r>
              <a:rPr lang="en-US" sz="2400" i="1" dirty="0" err="1"/>
              <a:t>amet</a:t>
            </a:r>
            <a:r>
              <a:rPr lang="en-US" sz="2400" i="1" dirty="0"/>
              <a:t>, </a:t>
            </a:r>
            <a:r>
              <a:rPr lang="en-US" sz="2400" i="1" dirty="0" err="1"/>
              <a:t>consectetur</a:t>
            </a:r>
            <a:r>
              <a:rPr lang="en-US" sz="2400" i="1" dirty="0"/>
              <a:t> </a:t>
            </a:r>
            <a:r>
              <a:rPr lang="en-US" sz="2400" i="1" dirty="0" err="1"/>
              <a:t>adipiscing</a:t>
            </a:r>
            <a:r>
              <a:rPr lang="en-US" sz="2400" i="1" dirty="0"/>
              <a:t> </a:t>
            </a:r>
            <a:r>
              <a:rPr lang="en-US" sz="2400" i="1" dirty="0" err="1"/>
              <a:t>elit</a:t>
            </a:r>
            <a:r>
              <a:rPr lang="en-US" sz="2400" i="1" dirty="0"/>
              <a:t>, sed do </a:t>
            </a:r>
            <a:r>
              <a:rPr lang="en-US" sz="2400" i="1" dirty="0" err="1"/>
              <a:t>eiusmod</a:t>
            </a:r>
            <a:r>
              <a:rPr lang="en-US" sz="2400" i="1" dirty="0"/>
              <a:t> </a:t>
            </a:r>
            <a:r>
              <a:rPr lang="en-US" sz="2400" i="1" dirty="0" err="1"/>
              <a:t>tempor</a:t>
            </a:r>
            <a:r>
              <a:rPr lang="en-US" sz="2400" i="1" dirty="0"/>
              <a:t> </a:t>
            </a:r>
            <a:r>
              <a:rPr lang="en-US" sz="2400" i="1" dirty="0" err="1"/>
              <a:t>incididunt</a:t>
            </a:r>
            <a:r>
              <a:rPr lang="en-US" sz="2400" i="1" dirty="0"/>
              <a:t> </a:t>
            </a:r>
            <a:r>
              <a:rPr lang="en-US" sz="2400" i="1" dirty="0" err="1"/>
              <a:t>ut</a:t>
            </a:r>
            <a:r>
              <a:rPr lang="en-US" sz="2400" i="1" dirty="0"/>
              <a:t> </a:t>
            </a:r>
            <a:r>
              <a:rPr lang="en-US" sz="2400" i="1" dirty="0" err="1"/>
              <a:t>labore</a:t>
            </a:r>
            <a:r>
              <a:rPr lang="en-US" sz="2400" i="1" dirty="0"/>
              <a:t> et dolore magna </a:t>
            </a:r>
            <a:r>
              <a:rPr lang="en-US" sz="2400" i="1" dirty="0" err="1"/>
              <a:t>aliqua</a:t>
            </a:r>
            <a:r>
              <a:rPr lang="en-US" sz="2400" i="1" dirty="0"/>
              <a:t>.</a:t>
            </a:r>
            <a:endParaRPr lang="ru-RU" sz="2400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9FCF4D-27A8-44BD-AB86-47FD283523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3" b="96610" l="9976" r="89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0643" y="936767"/>
            <a:ext cx="2745000" cy="2672227"/>
          </a:xfrm>
          <a:custGeom>
            <a:avLst/>
            <a:gdLst>
              <a:gd name="connsiteX0" fmla="*/ 1372500 w 2745000"/>
              <a:gd name="connsiteY0" fmla="*/ 0 h 2672227"/>
              <a:gd name="connsiteX1" fmla="*/ 2745000 w 2745000"/>
              <a:gd name="connsiteY1" fmla="*/ 1372500 h 2672227"/>
              <a:gd name="connsiteX2" fmla="*/ 1906739 w 2745000"/>
              <a:gd name="connsiteY2" fmla="*/ 2637142 h 2672227"/>
              <a:gd name="connsiteX3" fmla="*/ 1810880 w 2745000"/>
              <a:gd name="connsiteY3" fmla="*/ 2672227 h 2672227"/>
              <a:gd name="connsiteX4" fmla="*/ 934120 w 2745000"/>
              <a:gd name="connsiteY4" fmla="*/ 2672227 h 2672227"/>
              <a:gd name="connsiteX5" fmla="*/ 838261 w 2745000"/>
              <a:gd name="connsiteY5" fmla="*/ 2637142 h 2672227"/>
              <a:gd name="connsiteX6" fmla="*/ 0 w 2745000"/>
              <a:gd name="connsiteY6" fmla="*/ 1372500 h 2672227"/>
              <a:gd name="connsiteX7" fmla="*/ 1372500 w 2745000"/>
              <a:gd name="connsiteY7" fmla="*/ 0 h 26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000" h="2672227">
                <a:moveTo>
                  <a:pt x="1372500" y="0"/>
                </a:moveTo>
                <a:cubicBezTo>
                  <a:pt x="2130511" y="0"/>
                  <a:pt x="2745000" y="614489"/>
                  <a:pt x="2745000" y="1372500"/>
                </a:cubicBezTo>
                <a:cubicBezTo>
                  <a:pt x="2745000" y="1941008"/>
                  <a:pt x="2399350" y="2428785"/>
                  <a:pt x="1906739" y="2637142"/>
                </a:cubicBezTo>
                <a:lnTo>
                  <a:pt x="1810880" y="2672227"/>
                </a:lnTo>
                <a:lnTo>
                  <a:pt x="934120" y="2672227"/>
                </a:lnTo>
                <a:lnTo>
                  <a:pt x="838261" y="2637142"/>
                </a:lnTo>
                <a:cubicBezTo>
                  <a:pt x="345650" y="2428785"/>
                  <a:pt x="0" y="1941008"/>
                  <a:pt x="0" y="1372500"/>
                </a:cubicBezTo>
                <a:cubicBezTo>
                  <a:pt x="0" y="614489"/>
                  <a:pt x="614489" y="0"/>
                  <a:pt x="1372500" y="0"/>
                </a:cubicBez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48220-3404-4132-9923-7BFB90B2D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1000" y="6057315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C6A34B-5DA5-4011-9387-2029B33567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21000" y="6053244"/>
            <a:ext cx="630000" cy="63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FB95C6-35F5-43F5-B8D3-263B681F92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321000" y="6053244"/>
            <a:ext cx="630000" cy="63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0035AD-DE5A-4A85-97DE-B569E433DA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21000" y="605324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ru-RU" sz="5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2C1EB1-A9B2-4970-885D-4780B2B8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A7D675-F4B8-4D3B-A60E-AC44DABE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E244AEF-393E-43E1-80C9-FDE1EC0C7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22EF69C-B091-4F63-8D7E-802784683F10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692863-74EF-495F-96F2-4711A52BEC6C}"/>
              </a:ext>
            </a:extLst>
          </p:cNvPr>
          <p:cNvSpPr/>
          <p:nvPr/>
        </p:nvSpPr>
        <p:spPr>
          <a:xfrm>
            <a:off x="1367847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30E64F54-0212-4E1C-9F1C-386722F10D33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36F37B-81D5-445D-B679-997226FA36D7}"/>
              </a:ext>
            </a:extLst>
          </p:cNvPr>
          <p:cNvSpPr/>
          <p:nvPr/>
        </p:nvSpPr>
        <p:spPr>
          <a:xfrm>
            <a:off x="1358388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178A6764-1500-488B-BBEA-E3C5771F23E9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F0F1EC-99FC-4422-8CCA-40F6C2111A79}"/>
              </a:ext>
            </a:extLst>
          </p:cNvPr>
          <p:cNvSpPr/>
          <p:nvPr/>
        </p:nvSpPr>
        <p:spPr>
          <a:xfrm>
            <a:off x="1361541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A6164526-3D5B-4F84-9A37-5608AB882231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57A6BE-4D6A-4125-BAD5-A540AA7A6015}"/>
              </a:ext>
            </a:extLst>
          </p:cNvPr>
          <p:cNvSpPr/>
          <p:nvPr/>
        </p:nvSpPr>
        <p:spPr>
          <a:xfrm>
            <a:off x="7323561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362FCB5C-9689-4DC5-9A88-2E14AE5B8C82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EB298-1672-4AC7-B04B-9D5875470BCF}"/>
              </a:ext>
            </a:extLst>
          </p:cNvPr>
          <p:cNvSpPr/>
          <p:nvPr/>
        </p:nvSpPr>
        <p:spPr>
          <a:xfrm>
            <a:off x="7314102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4F5F3476-99E1-495F-8420-88EAC2E6193D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3C158FD-8772-4CDF-9A4D-AA3D1C6947A3}"/>
              </a:ext>
            </a:extLst>
          </p:cNvPr>
          <p:cNvSpPr/>
          <p:nvPr/>
        </p:nvSpPr>
        <p:spPr>
          <a:xfrm>
            <a:off x="7317255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E6F8F9-5168-4867-81CB-52608A3B7298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AF52B34-427F-4D02-983F-572CA6CBA23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9249399-7868-4259-B458-E062075220A8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3D2B070-A54F-44DC-8F15-D4863C3FC6DB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840EA3B-F59C-47E0-8576-4FD26832992E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805A10A-9323-4682-9CA8-CD944A275DE6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DA875D-2E04-4E94-ACD9-5C8D6A1332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1303AF-E231-4C80-86A4-C91526FEE5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597140-CFAE-4B86-9E57-1590FFDF01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062E8-D40C-4345-96DA-730957A907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95D1FE-3972-4080-BB2D-86CD9EB72A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EF8178-D5C4-46B8-BD09-58078C81106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8E0B3B7-18BA-4A14-B78F-60623BFA06C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1"/>
                </a:solidFill>
              </a:rPr>
              <a:t>Lorem Ipsum Dolor Sit Amet</a:t>
            </a:r>
            <a:endParaRPr lang="ru-RU" b="1" dirty="0">
              <a:solidFill>
                <a:schemeClr val="accent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1F8796-DCBE-449D-9B85-6DA3EE42C5E6}"/>
              </a:ext>
            </a:extLst>
          </p:cNvPr>
          <p:cNvGrpSpPr/>
          <p:nvPr/>
        </p:nvGrpSpPr>
        <p:grpSpPr>
          <a:xfrm>
            <a:off x="511199" y="2709000"/>
            <a:ext cx="2431547" cy="2722500"/>
            <a:chOff x="511199" y="3429000"/>
            <a:chExt cx="2431547" cy="272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204A8B8-EBDE-4FCC-9016-A525A8438483}"/>
                </a:ext>
              </a:extLst>
            </p:cNvPr>
            <p:cNvSpPr/>
            <p:nvPr/>
          </p:nvSpPr>
          <p:spPr>
            <a:xfrm>
              <a:off x="511199" y="3429000"/>
              <a:ext cx="2430000" cy="495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E6117B5-C46A-4426-BE6A-5DD21D480BBC}"/>
                </a:ext>
              </a:extLst>
            </p:cNvPr>
            <p:cNvSpPr/>
            <p:nvPr/>
          </p:nvSpPr>
          <p:spPr>
            <a:xfrm>
              <a:off x="512746" y="3924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F3CEBBD-A643-4ED3-8B67-1CD1AF5768BD}"/>
                </a:ext>
              </a:extLst>
            </p:cNvPr>
            <p:cNvSpPr/>
            <p:nvPr/>
          </p:nvSpPr>
          <p:spPr>
            <a:xfrm>
              <a:off x="511932" y="4756500"/>
              <a:ext cx="2430000" cy="139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00B39C2-239C-4520-B8CF-E262AD5B763B}"/>
              </a:ext>
            </a:extLst>
          </p:cNvPr>
          <p:cNvGrpSpPr/>
          <p:nvPr/>
        </p:nvGrpSpPr>
        <p:grpSpPr>
          <a:xfrm>
            <a:off x="3436251" y="2214000"/>
            <a:ext cx="2433254" cy="3217500"/>
            <a:chOff x="3436251" y="2214000"/>
            <a:chExt cx="2433254" cy="3217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356060C-2766-4127-AEB4-EBDD31D2000E}"/>
                </a:ext>
              </a:extLst>
            </p:cNvPr>
            <p:cNvSpPr/>
            <p:nvPr/>
          </p:nvSpPr>
          <p:spPr>
            <a:xfrm>
              <a:off x="3439505" y="2214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71C20AD-1B62-4A34-8E7B-BD5673AED1E0}"/>
                </a:ext>
              </a:extLst>
            </p:cNvPr>
            <p:cNvSpPr/>
            <p:nvPr/>
          </p:nvSpPr>
          <p:spPr>
            <a:xfrm>
              <a:off x="3436251" y="2709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CDD8350-BE82-4D9C-B2CF-AADC1B97C2FA}"/>
                </a:ext>
              </a:extLst>
            </p:cNvPr>
            <p:cNvSpPr/>
            <p:nvPr/>
          </p:nvSpPr>
          <p:spPr>
            <a:xfrm>
              <a:off x="3436932" y="3541500"/>
              <a:ext cx="2430000" cy="18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FB3397-4D7D-44E3-97D7-6162353308E0}"/>
              </a:ext>
            </a:extLst>
          </p:cNvPr>
          <p:cNvSpPr txBox="1"/>
          <p:nvPr/>
        </p:nvSpPr>
        <p:spPr>
          <a:xfrm>
            <a:off x="639020" y="4035388"/>
            <a:ext cx="217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2157D8-95B9-4AFA-ACA9-02D64A483764}"/>
              </a:ext>
            </a:extLst>
          </p:cNvPr>
          <p:cNvSpPr txBox="1"/>
          <p:nvPr/>
        </p:nvSpPr>
        <p:spPr>
          <a:xfrm>
            <a:off x="4247935" y="22294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7064FA0-C8F1-4F2A-BDB7-433FEB7EA54C}"/>
              </a:ext>
            </a:extLst>
          </p:cNvPr>
          <p:cNvSpPr/>
          <p:nvPr/>
        </p:nvSpPr>
        <p:spPr>
          <a:xfrm>
            <a:off x="1315873" y="3419083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Lorem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Ipsum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B486ECA-F070-47CD-A571-41C46C19B67C}"/>
              </a:ext>
            </a:extLst>
          </p:cNvPr>
          <p:cNvSpPr/>
          <p:nvPr/>
        </p:nvSpPr>
        <p:spPr>
          <a:xfrm>
            <a:off x="4247935" y="2913762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Lorem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Ipsum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9BCE08B-69E8-4F87-B052-88228003F1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100" y="3403752"/>
            <a:ext cx="432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CA8D35-5E2D-4A8F-AF42-9CD07FD00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846" y="2900126"/>
            <a:ext cx="432000" cy="432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9428BF-3A7F-4259-8366-DDF9B5DB1A92}"/>
              </a:ext>
            </a:extLst>
          </p:cNvPr>
          <p:cNvSpPr txBox="1"/>
          <p:nvPr/>
        </p:nvSpPr>
        <p:spPr>
          <a:xfrm>
            <a:off x="3563338" y="3616352"/>
            <a:ext cx="217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</a:t>
            </a:r>
            <a:endParaRPr lang="ru-RU" sz="1400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1E12948-9367-4533-9CE3-DD3DFEEE1FED}"/>
              </a:ext>
            </a:extLst>
          </p:cNvPr>
          <p:cNvGrpSpPr/>
          <p:nvPr/>
        </p:nvGrpSpPr>
        <p:grpSpPr>
          <a:xfrm>
            <a:off x="6353248" y="1719000"/>
            <a:ext cx="2430752" cy="3712500"/>
            <a:chOff x="6353248" y="1719000"/>
            <a:chExt cx="2430752" cy="3712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76EDBAA-02A9-48C8-BB45-0D46EF9CACA5}"/>
                </a:ext>
              </a:extLst>
            </p:cNvPr>
            <p:cNvSpPr/>
            <p:nvPr/>
          </p:nvSpPr>
          <p:spPr>
            <a:xfrm>
              <a:off x="6354000" y="1719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704E4B2-CDED-404C-B3C5-5A1A559E860C}"/>
                </a:ext>
              </a:extLst>
            </p:cNvPr>
            <p:cNvSpPr/>
            <p:nvPr/>
          </p:nvSpPr>
          <p:spPr>
            <a:xfrm>
              <a:off x="6353248" y="2214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A70199A-75C8-4FDD-BE00-BCE31D46FFA3}"/>
                </a:ext>
              </a:extLst>
            </p:cNvPr>
            <p:cNvSpPr/>
            <p:nvPr/>
          </p:nvSpPr>
          <p:spPr>
            <a:xfrm>
              <a:off x="6354000" y="3046500"/>
              <a:ext cx="2430000" cy="238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1EC280D-64D7-4C97-BDAD-2499CD536DA5}"/>
              </a:ext>
            </a:extLst>
          </p:cNvPr>
          <p:cNvSpPr txBox="1"/>
          <p:nvPr/>
        </p:nvSpPr>
        <p:spPr>
          <a:xfrm>
            <a:off x="7175375" y="1735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A889E1C-060A-4246-B05B-0152ABD45B9D}"/>
              </a:ext>
            </a:extLst>
          </p:cNvPr>
          <p:cNvSpPr/>
          <p:nvPr/>
        </p:nvSpPr>
        <p:spPr>
          <a:xfrm>
            <a:off x="7174423" y="2418850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Lorem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Ipsum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91AF34D-87A0-4F23-992D-A85F9D13DC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7836" y="2414250"/>
            <a:ext cx="432000" cy="432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ED3816E-110E-40D7-A454-3293E0202C74}"/>
              </a:ext>
            </a:extLst>
          </p:cNvPr>
          <p:cNvSpPr txBox="1"/>
          <p:nvPr/>
        </p:nvSpPr>
        <p:spPr>
          <a:xfrm>
            <a:off x="6490778" y="3121352"/>
            <a:ext cx="217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</a:t>
            </a:r>
            <a:endParaRPr lang="ru-RU" sz="1400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0E3CE70-2AC8-4E19-92A3-2289BF359C87}"/>
              </a:ext>
            </a:extLst>
          </p:cNvPr>
          <p:cNvGrpSpPr/>
          <p:nvPr/>
        </p:nvGrpSpPr>
        <p:grpSpPr>
          <a:xfrm>
            <a:off x="9290450" y="1224000"/>
            <a:ext cx="2431150" cy="4207500"/>
            <a:chOff x="9290450" y="1224000"/>
            <a:chExt cx="2431150" cy="4207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38774A2-A61B-4464-A556-73F08E1D98A2}"/>
                </a:ext>
              </a:extLst>
            </p:cNvPr>
            <p:cNvSpPr/>
            <p:nvPr/>
          </p:nvSpPr>
          <p:spPr>
            <a:xfrm>
              <a:off x="9291600" y="1224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AB8D411-9F8E-49DF-8F64-CD5F02D3ACAC}"/>
                </a:ext>
              </a:extLst>
            </p:cNvPr>
            <p:cNvSpPr/>
            <p:nvPr/>
          </p:nvSpPr>
          <p:spPr>
            <a:xfrm>
              <a:off x="9290450" y="1719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4F1D62F-F8F8-4456-BB38-64558679F30C}"/>
                </a:ext>
              </a:extLst>
            </p:cNvPr>
            <p:cNvSpPr/>
            <p:nvPr/>
          </p:nvSpPr>
          <p:spPr>
            <a:xfrm>
              <a:off x="9290450" y="2551500"/>
              <a:ext cx="2430000" cy="28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130451C-434C-4A07-8206-56941C921C68}"/>
              </a:ext>
            </a:extLst>
          </p:cNvPr>
          <p:cNvSpPr txBox="1"/>
          <p:nvPr/>
        </p:nvSpPr>
        <p:spPr>
          <a:xfrm>
            <a:off x="10102134" y="1240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AF7EFF7-5587-48C3-8314-C560221B47AA}"/>
              </a:ext>
            </a:extLst>
          </p:cNvPr>
          <p:cNvSpPr/>
          <p:nvPr/>
        </p:nvSpPr>
        <p:spPr>
          <a:xfrm>
            <a:off x="10150723" y="1935195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Lorem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Ipsum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DD588C-51F9-4ACF-BC6C-C7DBE8BFD3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143" y="1937250"/>
            <a:ext cx="396000" cy="39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05ED393-00BB-483F-8ED3-983945D9BAB8}"/>
              </a:ext>
            </a:extLst>
          </p:cNvPr>
          <p:cNvSpPr txBox="1"/>
          <p:nvPr/>
        </p:nvSpPr>
        <p:spPr>
          <a:xfrm>
            <a:off x="9417537" y="2626352"/>
            <a:ext cx="217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69FCA5-50DF-4BD5-8DB5-070DC8CDE7AE}"/>
              </a:ext>
            </a:extLst>
          </p:cNvPr>
          <p:cNvSpPr txBox="1"/>
          <p:nvPr/>
        </p:nvSpPr>
        <p:spPr>
          <a:xfrm>
            <a:off x="1323616" y="27683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ый треугольник 61">
            <a:extLst>
              <a:ext uri="{FF2B5EF4-FFF2-40B4-BE49-F238E27FC236}">
                <a16:creationId xmlns:a16="http://schemas.microsoft.com/office/drawing/2014/main" id="{BCB59EE5-EDFE-4DBF-90A7-DC18C6306839}"/>
              </a:ext>
            </a:extLst>
          </p:cNvPr>
          <p:cNvSpPr/>
          <p:nvPr/>
        </p:nvSpPr>
        <p:spPr>
          <a:xfrm rot="16200000">
            <a:off x="688463" y="1605058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верхние углы 62">
            <a:extLst>
              <a:ext uri="{FF2B5EF4-FFF2-40B4-BE49-F238E27FC236}">
                <a16:creationId xmlns:a16="http://schemas.microsoft.com/office/drawing/2014/main" id="{337E486B-8131-48E4-A01A-310A636A2F12}"/>
              </a:ext>
            </a:extLst>
          </p:cNvPr>
          <p:cNvSpPr/>
          <p:nvPr/>
        </p:nvSpPr>
        <p:spPr>
          <a:xfrm rot="5400000">
            <a:off x="-3142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: скругленные верхние углы 63">
            <a:extLst>
              <a:ext uri="{FF2B5EF4-FFF2-40B4-BE49-F238E27FC236}">
                <a16:creationId xmlns:a16="http://schemas.microsoft.com/office/drawing/2014/main" id="{10901EF8-8BFD-420C-B0B6-D4505E1BAD09}"/>
              </a:ext>
            </a:extLst>
          </p:cNvPr>
          <p:cNvSpPr/>
          <p:nvPr/>
        </p:nvSpPr>
        <p:spPr>
          <a:xfrm rot="5400000">
            <a:off x="1346700" y="1126821"/>
            <a:ext cx="675000" cy="1991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ый треугольник 64">
            <a:extLst>
              <a:ext uri="{FF2B5EF4-FFF2-40B4-BE49-F238E27FC236}">
                <a16:creationId xmlns:a16="http://schemas.microsoft.com/office/drawing/2014/main" id="{18AE97AF-D134-4683-AD9A-B088EBA4F588}"/>
              </a:ext>
            </a:extLst>
          </p:cNvPr>
          <p:cNvSpPr/>
          <p:nvPr/>
        </p:nvSpPr>
        <p:spPr>
          <a:xfrm rot="10800000">
            <a:off x="688463" y="2459946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A57178-4A08-4E07-B7E2-FE25EB50ACBF}"/>
              </a:ext>
            </a:extLst>
          </p:cNvPr>
          <p:cNvSpPr txBox="1"/>
          <p:nvPr/>
        </p:nvSpPr>
        <p:spPr>
          <a:xfrm>
            <a:off x="10734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1BBC6B-4117-4ECD-BEC6-DEEE1AF48148}"/>
              </a:ext>
            </a:extLst>
          </p:cNvPr>
          <p:cNvSpPr txBox="1"/>
          <p:nvPr/>
        </p:nvSpPr>
        <p:spPr>
          <a:xfrm>
            <a:off x="10373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FE8DDB5-2989-4058-90E8-46A966BBD9DE}"/>
              </a:ext>
            </a:extLst>
          </p:cNvPr>
          <p:cNvCxnSpPr>
            <a:cxnSpLocks/>
          </p:cNvCxnSpPr>
          <p:nvPr/>
        </p:nvCxnSpPr>
        <p:spPr>
          <a:xfrm>
            <a:off x="11104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Звезда: 5 точек 68">
            <a:extLst>
              <a:ext uri="{FF2B5EF4-FFF2-40B4-BE49-F238E27FC236}">
                <a16:creationId xmlns:a16="http://schemas.microsoft.com/office/drawing/2014/main" id="{4C6FD23E-B8FE-4D3B-8E83-A148931C1C53}"/>
              </a:ext>
            </a:extLst>
          </p:cNvPr>
          <p:cNvSpPr/>
          <p:nvPr/>
        </p:nvSpPr>
        <p:spPr>
          <a:xfrm>
            <a:off x="1138575" y="4967346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Звезда: 5 точек 69">
            <a:extLst>
              <a:ext uri="{FF2B5EF4-FFF2-40B4-BE49-F238E27FC236}">
                <a16:creationId xmlns:a16="http://schemas.microsoft.com/office/drawing/2014/main" id="{519096AA-B9BF-4DAA-AA43-597AAB27D33C}"/>
              </a:ext>
            </a:extLst>
          </p:cNvPr>
          <p:cNvSpPr/>
          <p:nvPr/>
        </p:nvSpPr>
        <p:spPr>
          <a:xfrm>
            <a:off x="1429800" y="4967346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Звезда: 5 точек 70">
            <a:extLst>
              <a:ext uri="{FF2B5EF4-FFF2-40B4-BE49-F238E27FC236}">
                <a16:creationId xmlns:a16="http://schemas.microsoft.com/office/drawing/2014/main" id="{AD707B19-9A62-4C4D-A5CC-235BC22CB198}"/>
              </a:ext>
            </a:extLst>
          </p:cNvPr>
          <p:cNvSpPr/>
          <p:nvPr/>
        </p:nvSpPr>
        <p:spPr>
          <a:xfrm>
            <a:off x="1722300" y="4968696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Звезда: 5 точек 71">
            <a:extLst>
              <a:ext uri="{FF2B5EF4-FFF2-40B4-BE49-F238E27FC236}">
                <a16:creationId xmlns:a16="http://schemas.microsoft.com/office/drawing/2014/main" id="{A89B804B-F6ED-46A9-A6E7-02DD3D42B88D}"/>
              </a:ext>
            </a:extLst>
          </p:cNvPr>
          <p:cNvSpPr/>
          <p:nvPr/>
        </p:nvSpPr>
        <p:spPr>
          <a:xfrm>
            <a:off x="20148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: 5 точек 72">
            <a:extLst>
              <a:ext uri="{FF2B5EF4-FFF2-40B4-BE49-F238E27FC236}">
                <a16:creationId xmlns:a16="http://schemas.microsoft.com/office/drawing/2014/main" id="{97D7315B-F04C-476E-A4EB-B1C7EF23FAB3}"/>
              </a:ext>
            </a:extLst>
          </p:cNvPr>
          <p:cNvSpPr/>
          <p:nvPr/>
        </p:nvSpPr>
        <p:spPr>
          <a:xfrm>
            <a:off x="23073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043065-F543-40FF-AA17-47C7AE56CCAD}"/>
              </a:ext>
            </a:extLst>
          </p:cNvPr>
          <p:cNvSpPr txBox="1"/>
          <p:nvPr/>
        </p:nvSpPr>
        <p:spPr>
          <a:xfrm>
            <a:off x="10373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A2B230-6BDD-4AFE-ADD5-43F1FA4DC997}"/>
              </a:ext>
            </a:extLst>
          </p:cNvPr>
          <p:cNvSpPr txBox="1"/>
          <p:nvPr/>
        </p:nvSpPr>
        <p:spPr>
          <a:xfrm>
            <a:off x="778359" y="1865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8F884DA-900D-4BCD-8224-9BE319238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1900557"/>
            <a:ext cx="432000" cy="432000"/>
          </a:xfrm>
          <a:prstGeom prst="rect">
            <a:avLst/>
          </a:prstGeom>
        </p:spPr>
      </p:pic>
      <p:sp>
        <p:nvSpPr>
          <p:cNvPr id="77" name="Прямоугольный треугольник 76">
            <a:extLst>
              <a:ext uri="{FF2B5EF4-FFF2-40B4-BE49-F238E27FC236}">
                <a16:creationId xmlns:a16="http://schemas.microsoft.com/office/drawing/2014/main" id="{1A4D6F01-CA6C-448E-A864-3FEBF8AED5E2}"/>
              </a:ext>
            </a:extLst>
          </p:cNvPr>
          <p:cNvSpPr/>
          <p:nvPr/>
        </p:nvSpPr>
        <p:spPr>
          <a:xfrm rot="16200000">
            <a:off x="3539063" y="1605058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: скругленные верхние углы 77">
            <a:extLst>
              <a:ext uri="{FF2B5EF4-FFF2-40B4-BE49-F238E27FC236}">
                <a16:creationId xmlns:a16="http://schemas.microsoft.com/office/drawing/2014/main" id="{D069D942-FE95-47CD-BF82-BAA9CEFCB13A}"/>
              </a:ext>
            </a:extLst>
          </p:cNvPr>
          <p:cNvSpPr/>
          <p:nvPr/>
        </p:nvSpPr>
        <p:spPr>
          <a:xfrm rot="5400000">
            <a:off x="28191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: скругленные верхние углы 78">
            <a:extLst>
              <a:ext uri="{FF2B5EF4-FFF2-40B4-BE49-F238E27FC236}">
                <a16:creationId xmlns:a16="http://schemas.microsoft.com/office/drawing/2014/main" id="{54508553-B40F-4A71-8088-8A0D77FF6BF1}"/>
              </a:ext>
            </a:extLst>
          </p:cNvPr>
          <p:cNvSpPr/>
          <p:nvPr/>
        </p:nvSpPr>
        <p:spPr>
          <a:xfrm rot="5400000">
            <a:off x="4197300" y="1126821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ый треугольник 79">
            <a:extLst>
              <a:ext uri="{FF2B5EF4-FFF2-40B4-BE49-F238E27FC236}">
                <a16:creationId xmlns:a16="http://schemas.microsoft.com/office/drawing/2014/main" id="{BFAD9169-F3F6-4D0D-8CBD-FD922695F977}"/>
              </a:ext>
            </a:extLst>
          </p:cNvPr>
          <p:cNvSpPr/>
          <p:nvPr/>
        </p:nvSpPr>
        <p:spPr>
          <a:xfrm rot="10800000">
            <a:off x="3539063" y="2459946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83D1A7-3B21-4D75-8688-4EDDEDB8BE65}"/>
              </a:ext>
            </a:extLst>
          </p:cNvPr>
          <p:cNvSpPr txBox="1"/>
          <p:nvPr/>
        </p:nvSpPr>
        <p:spPr>
          <a:xfrm>
            <a:off x="39240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F4E143-03F8-4FC3-B690-00BDF4A8EA0C}"/>
              </a:ext>
            </a:extLst>
          </p:cNvPr>
          <p:cNvSpPr txBox="1"/>
          <p:nvPr/>
        </p:nvSpPr>
        <p:spPr>
          <a:xfrm>
            <a:off x="38879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636D921D-5CDF-4BD1-A0B6-0562D179B1A2}"/>
              </a:ext>
            </a:extLst>
          </p:cNvPr>
          <p:cNvCxnSpPr>
            <a:cxnSpLocks/>
          </p:cNvCxnSpPr>
          <p:nvPr/>
        </p:nvCxnSpPr>
        <p:spPr>
          <a:xfrm>
            <a:off x="39610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Звезда: 5 точек 83">
            <a:extLst>
              <a:ext uri="{FF2B5EF4-FFF2-40B4-BE49-F238E27FC236}">
                <a16:creationId xmlns:a16="http://schemas.microsoft.com/office/drawing/2014/main" id="{5C98C09F-2593-4BA7-B386-9908E8004F09}"/>
              </a:ext>
            </a:extLst>
          </p:cNvPr>
          <p:cNvSpPr/>
          <p:nvPr/>
        </p:nvSpPr>
        <p:spPr>
          <a:xfrm>
            <a:off x="3989175" y="496734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везда: 5 точек 84">
            <a:extLst>
              <a:ext uri="{FF2B5EF4-FFF2-40B4-BE49-F238E27FC236}">
                <a16:creationId xmlns:a16="http://schemas.microsoft.com/office/drawing/2014/main" id="{1C80C6F3-5437-4315-A41C-4CBE064E264A}"/>
              </a:ext>
            </a:extLst>
          </p:cNvPr>
          <p:cNvSpPr/>
          <p:nvPr/>
        </p:nvSpPr>
        <p:spPr>
          <a:xfrm>
            <a:off x="4280400" y="496734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везда: 5 точек 85">
            <a:extLst>
              <a:ext uri="{FF2B5EF4-FFF2-40B4-BE49-F238E27FC236}">
                <a16:creationId xmlns:a16="http://schemas.microsoft.com/office/drawing/2014/main" id="{7A8B033D-F58F-40DC-90AD-B566455C3A3E}"/>
              </a:ext>
            </a:extLst>
          </p:cNvPr>
          <p:cNvSpPr/>
          <p:nvPr/>
        </p:nvSpPr>
        <p:spPr>
          <a:xfrm>
            <a:off x="4572900" y="496869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везда: 5 точек 86">
            <a:extLst>
              <a:ext uri="{FF2B5EF4-FFF2-40B4-BE49-F238E27FC236}">
                <a16:creationId xmlns:a16="http://schemas.microsoft.com/office/drawing/2014/main" id="{FECAE0B7-932D-4806-A451-E7A91E32481C}"/>
              </a:ext>
            </a:extLst>
          </p:cNvPr>
          <p:cNvSpPr/>
          <p:nvPr/>
        </p:nvSpPr>
        <p:spPr>
          <a:xfrm>
            <a:off x="4865400" y="496869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везда: 5 точек 87">
            <a:extLst>
              <a:ext uri="{FF2B5EF4-FFF2-40B4-BE49-F238E27FC236}">
                <a16:creationId xmlns:a16="http://schemas.microsoft.com/office/drawing/2014/main" id="{DC1207D2-69F4-4D49-9121-56CD44B38186}"/>
              </a:ext>
            </a:extLst>
          </p:cNvPr>
          <p:cNvSpPr/>
          <p:nvPr/>
        </p:nvSpPr>
        <p:spPr>
          <a:xfrm>
            <a:off x="5157900" y="496869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EE28B5-B937-4246-8C4D-344EE9C2AE8C}"/>
              </a:ext>
            </a:extLst>
          </p:cNvPr>
          <p:cNvSpPr txBox="1"/>
          <p:nvPr/>
        </p:nvSpPr>
        <p:spPr>
          <a:xfrm>
            <a:off x="38879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AEEB458-4E05-43CD-863D-19ECB4F3F57B}"/>
              </a:ext>
            </a:extLst>
          </p:cNvPr>
          <p:cNvSpPr txBox="1"/>
          <p:nvPr/>
        </p:nvSpPr>
        <p:spPr>
          <a:xfrm>
            <a:off x="3691507" y="185026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1" name="Прямоугольный треугольник 90">
            <a:extLst>
              <a:ext uri="{FF2B5EF4-FFF2-40B4-BE49-F238E27FC236}">
                <a16:creationId xmlns:a16="http://schemas.microsoft.com/office/drawing/2014/main" id="{A87551DC-54E6-4043-8B3B-DA6519F9E248}"/>
              </a:ext>
            </a:extLst>
          </p:cNvPr>
          <p:cNvSpPr/>
          <p:nvPr/>
        </p:nvSpPr>
        <p:spPr>
          <a:xfrm rot="16200000">
            <a:off x="6389663" y="1605058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: скругленные верхние углы 91">
            <a:extLst>
              <a:ext uri="{FF2B5EF4-FFF2-40B4-BE49-F238E27FC236}">
                <a16:creationId xmlns:a16="http://schemas.microsoft.com/office/drawing/2014/main" id="{3472D09B-436D-4DD0-8FE4-259371CD6A18}"/>
              </a:ext>
            </a:extLst>
          </p:cNvPr>
          <p:cNvSpPr/>
          <p:nvPr/>
        </p:nvSpPr>
        <p:spPr>
          <a:xfrm rot="5400000">
            <a:off x="56697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: скругленные верхние углы 92">
            <a:extLst>
              <a:ext uri="{FF2B5EF4-FFF2-40B4-BE49-F238E27FC236}">
                <a16:creationId xmlns:a16="http://schemas.microsoft.com/office/drawing/2014/main" id="{0CBFE334-BB54-4EA7-8F58-C04D9E729171}"/>
              </a:ext>
            </a:extLst>
          </p:cNvPr>
          <p:cNvSpPr/>
          <p:nvPr/>
        </p:nvSpPr>
        <p:spPr>
          <a:xfrm rot="5400000">
            <a:off x="7047900" y="1126821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ый треугольник 93">
            <a:extLst>
              <a:ext uri="{FF2B5EF4-FFF2-40B4-BE49-F238E27FC236}">
                <a16:creationId xmlns:a16="http://schemas.microsoft.com/office/drawing/2014/main" id="{A8D418FF-245C-446C-9E70-3210F087CD61}"/>
              </a:ext>
            </a:extLst>
          </p:cNvPr>
          <p:cNvSpPr/>
          <p:nvPr/>
        </p:nvSpPr>
        <p:spPr>
          <a:xfrm rot="10800000">
            <a:off x="6389663" y="2459946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E3124C9-77F4-408F-9691-430C1104F106}"/>
              </a:ext>
            </a:extLst>
          </p:cNvPr>
          <p:cNvSpPr txBox="1"/>
          <p:nvPr/>
        </p:nvSpPr>
        <p:spPr>
          <a:xfrm>
            <a:off x="67746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0B1C1FB-F420-4348-8DC5-3D4F591DC1B5}"/>
              </a:ext>
            </a:extLst>
          </p:cNvPr>
          <p:cNvSpPr txBox="1"/>
          <p:nvPr/>
        </p:nvSpPr>
        <p:spPr>
          <a:xfrm>
            <a:off x="67385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7785348-DCDA-4768-A2E5-E26C80F701FB}"/>
              </a:ext>
            </a:extLst>
          </p:cNvPr>
          <p:cNvCxnSpPr>
            <a:cxnSpLocks/>
          </p:cNvCxnSpPr>
          <p:nvPr/>
        </p:nvCxnSpPr>
        <p:spPr>
          <a:xfrm>
            <a:off x="68116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B2525BC-2819-4174-9DA6-9979AED8150D}"/>
              </a:ext>
            </a:extLst>
          </p:cNvPr>
          <p:cNvSpPr/>
          <p:nvPr/>
        </p:nvSpPr>
        <p:spPr>
          <a:xfrm>
            <a:off x="6839775" y="496734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Звезда: 5 точек 98">
            <a:extLst>
              <a:ext uri="{FF2B5EF4-FFF2-40B4-BE49-F238E27FC236}">
                <a16:creationId xmlns:a16="http://schemas.microsoft.com/office/drawing/2014/main" id="{C52B0796-6788-47AE-8192-92716E9BC0EF}"/>
              </a:ext>
            </a:extLst>
          </p:cNvPr>
          <p:cNvSpPr/>
          <p:nvPr/>
        </p:nvSpPr>
        <p:spPr>
          <a:xfrm>
            <a:off x="7131000" y="496734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Звезда: 5 точек 99">
            <a:extLst>
              <a:ext uri="{FF2B5EF4-FFF2-40B4-BE49-F238E27FC236}">
                <a16:creationId xmlns:a16="http://schemas.microsoft.com/office/drawing/2014/main" id="{F415E87D-4B47-4C23-A9DE-69FBBB48E203}"/>
              </a:ext>
            </a:extLst>
          </p:cNvPr>
          <p:cNvSpPr/>
          <p:nvPr/>
        </p:nvSpPr>
        <p:spPr>
          <a:xfrm>
            <a:off x="74235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Звезда: 5 точек 100">
            <a:extLst>
              <a:ext uri="{FF2B5EF4-FFF2-40B4-BE49-F238E27FC236}">
                <a16:creationId xmlns:a16="http://schemas.microsoft.com/office/drawing/2014/main" id="{D98B26DE-BC01-44C3-A27E-335A2591252E}"/>
              </a:ext>
            </a:extLst>
          </p:cNvPr>
          <p:cNvSpPr/>
          <p:nvPr/>
        </p:nvSpPr>
        <p:spPr>
          <a:xfrm>
            <a:off x="77160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Звезда: 5 точек 101">
            <a:extLst>
              <a:ext uri="{FF2B5EF4-FFF2-40B4-BE49-F238E27FC236}">
                <a16:creationId xmlns:a16="http://schemas.microsoft.com/office/drawing/2014/main" id="{D07CCA03-450B-4E79-B450-9A4B394773A3}"/>
              </a:ext>
            </a:extLst>
          </p:cNvPr>
          <p:cNvSpPr/>
          <p:nvPr/>
        </p:nvSpPr>
        <p:spPr>
          <a:xfrm>
            <a:off x="80085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AF2F226-8320-4A06-8291-6E636A5D1FD4}"/>
              </a:ext>
            </a:extLst>
          </p:cNvPr>
          <p:cNvSpPr txBox="1"/>
          <p:nvPr/>
        </p:nvSpPr>
        <p:spPr>
          <a:xfrm>
            <a:off x="67385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063532B-E587-4FF6-94CC-701DD09E82E4}"/>
              </a:ext>
            </a:extLst>
          </p:cNvPr>
          <p:cNvSpPr txBox="1"/>
          <p:nvPr/>
        </p:nvSpPr>
        <p:spPr>
          <a:xfrm>
            <a:off x="6537599" y="1831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5" name="Прямоугольный треугольник 104">
            <a:extLst>
              <a:ext uri="{FF2B5EF4-FFF2-40B4-BE49-F238E27FC236}">
                <a16:creationId xmlns:a16="http://schemas.microsoft.com/office/drawing/2014/main" id="{DB434A6F-5ABA-4449-8CF3-34CA05285674}"/>
              </a:ext>
            </a:extLst>
          </p:cNvPr>
          <p:cNvSpPr/>
          <p:nvPr/>
        </p:nvSpPr>
        <p:spPr>
          <a:xfrm rot="16200000">
            <a:off x="9240263" y="1605058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: скругленные верхние углы 105">
            <a:extLst>
              <a:ext uri="{FF2B5EF4-FFF2-40B4-BE49-F238E27FC236}">
                <a16:creationId xmlns:a16="http://schemas.microsoft.com/office/drawing/2014/main" id="{FCC9D946-BF0A-4EA6-9DE5-3B60188FD781}"/>
              </a:ext>
            </a:extLst>
          </p:cNvPr>
          <p:cNvSpPr/>
          <p:nvPr/>
        </p:nvSpPr>
        <p:spPr>
          <a:xfrm rot="5400000">
            <a:off x="8520375" y="2499321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: скругленные верхние углы 106">
            <a:extLst>
              <a:ext uri="{FF2B5EF4-FFF2-40B4-BE49-F238E27FC236}">
                <a16:creationId xmlns:a16="http://schemas.microsoft.com/office/drawing/2014/main" id="{93EE01CB-FB2E-4B35-9887-EF8B79A7C1FE}"/>
              </a:ext>
            </a:extLst>
          </p:cNvPr>
          <p:cNvSpPr/>
          <p:nvPr/>
        </p:nvSpPr>
        <p:spPr>
          <a:xfrm rot="5400000">
            <a:off x="9898500" y="1126821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ый треугольник 107">
            <a:extLst>
              <a:ext uri="{FF2B5EF4-FFF2-40B4-BE49-F238E27FC236}">
                <a16:creationId xmlns:a16="http://schemas.microsoft.com/office/drawing/2014/main" id="{3D7A62B7-749F-4BD7-B2A7-C2BF5E271416}"/>
              </a:ext>
            </a:extLst>
          </p:cNvPr>
          <p:cNvSpPr/>
          <p:nvPr/>
        </p:nvSpPr>
        <p:spPr>
          <a:xfrm rot="10800000">
            <a:off x="9240263" y="2459946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C54DF5C-E678-44B7-9A97-F287FC8EAD1D}"/>
              </a:ext>
            </a:extLst>
          </p:cNvPr>
          <p:cNvSpPr txBox="1"/>
          <p:nvPr/>
        </p:nvSpPr>
        <p:spPr>
          <a:xfrm>
            <a:off x="9625224" y="2687607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E5D734C-AD02-48B6-A38E-319C7E723A2C}"/>
              </a:ext>
            </a:extLst>
          </p:cNvPr>
          <p:cNvSpPr txBox="1"/>
          <p:nvPr/>
        </p:nvSpPr>
        <p:spPr>
          <a:xfrm>
            <a:off x="9589125" y="3206282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968F2D42-F44C-4924-BB0B-DC3586E29231}"/>
              </a:ext>
            </a:extLst>
          </p:cNvPr>
          <p:cNvCxnSpPr>
            <a:cxnSpLocks/>
          </p:cNvCxnSpPr>
          <p:nvPr/>
        </p:nvCxnSpPr>
        <p:spPr>
          <a:xfrm>
            <a:off x="9662250" y="4439946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Звезда: 5 точек 111">
            <a:extLst>
              <a:ext uri="{FF2B5EF4-FFF2-40B4-BE49-F238E27FC236}">
                <a16:creationId xmlns:a16="http://schemas.microsoft.com/office/drawing/2014/main" id="{A317D2C5-38FD-447D-911A-9DF1D1BDAC8B}"/>
              </a:ext>
            </a:extLst>
          </p:cNvPr>
          <p:cNvSpPr/>
          <p:nvPr/>
        </p:nvSpPr>
        <p:spPr>
          <a:xfrm>
            <a:off x="9690375" y="496734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Звезда: 5 точек 112">
            <a:extLst>
              <a:ext uri="{FF2B5EF4-FFF2-40B4-BE49-F238E27FC236}">
                <a16:creationId xmlns:a16="http://schemas.microsoft.com/office/drawing/2014/main" id="{6F7F49BC-0EE1-4388-85D6-6B32FE1F83C9}"/>
              </a:ext>
            </a:extLst>
          </p:cNvPr>
          <p:cNvSpPr/>
          <p:nvPr/>
        </p:nvSpPr>
        <p:spPr>
          <a:xfrm>
            <a:off x="9981600" y="496734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Звезда: 5 точек 113">
            <a:extLst>
              <a:ext uri="{FF2B5EF4-FFF2-40B4-BE49-F238E27FC236}">
                <a16:creationId xmlns:a16="http://schemas.microsoft.com/office/drawing/2014/main" id="{9F0D00ED-1446-4348-886F-5687EA9AB0FC}"/>
              </a:ext>
            </a:extLst>
          </p:cNvPr>
          <p:cNvSpPr/>
          <p:nvPr/>
        </p:nvSpPr>
        <p:spPr>
          <a:xfrm>
            <a:off x="10274100" y="496869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Звезда: 5 точек 114">
            <a:extLst>
              <a:ext uri="{FF2B5EF4-FFF2-40B4-BE49-F238E27FC236}">
                <a16:creationId xmlns:a16="http://schemas.microsoft.com/office/drawing/2014/main" id="{1EDC817A-592C-41EA-9BAA-6AE13810D13B}"/>
              </a:ext>
            </a:extLst>
          </p:cNvPr>
          <p:cNvSpPr/>
          <p:nvPr/>
        </p:nvSpPr>
        <p:spPr>
          <a:xfrm>
            <a:off x="10566600" y="4968696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Звезда: 5 точек 115">
            <a:extLst>
              <a:ext uri="{FF2B5EF4-FFF2-40B4-BE49-F238E27FC236}">
                <a16:creationId xmlns:a16="http://schemas.microsoft.com/office/drawing/2014/main" id="{3AA93D80-B04B-4242-BB28-4DD507A3B569}"/>
              </a:ext>
            </a:extLst>
          </p:cNvPr>
          <p:cNvSpPr/>
          <p:nvPr/>
        </p:nvSpPr>
        <p:spPr>
          <a:xfrm>
            <a:off x="10859100" y="4968696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AC0FC7-96E8-42DA-8F3A-6EF7A99A1922}"/>
              </a:ext>
            </a:extLst>
          </p:cNvPr>
          <p:cNvSpPr txBox="1"/>
          <p:nvPr/>
        </p:nvSpPr>
        <p:spPr>
          <a:xfrm>
            <a:off x="9589125" y="4549083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9AA9F49-2597-4B60-BF4A-3DD1B9D3F782}"/>
              </a:ext>
            </a:extLst>
          </p:cNvPr>
          <p:cNvSpPr txBox="1"/>
          <p:nvPr/>
        </p:nvSpPr>
        <p:spPr>
          <a:xfrm>
            <a:off x="9425714" y="18363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11F0D1AC-776F-42CC-A43F-5E0152C4B5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1900557"/>
            <a:ext cx="432000" cy="43200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0829C6D5-F25F-477C-A3EA-5E8B1EB8D6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2500" y="1903496"/>
            <a:ext cx="432000" cy="43200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91245978-1688-4B90-BB83-AB9D463A4B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0615" y="1913876"/>
            <a:ext cx="396000" cy="396000"/>
          </a:xfrm>
          <a:prstGeom prst="rect">
            <a:avLst/>
          </a:prstGeom>
        </p:spPr>
      </p:pic>
      <p:sp>
        <p:nvSpPr>
          <p:cNvPr id="122" name="Заголовок 3">
            <a:extLst>
              <a:ext uri="{FF2B5EF4-FFF2-40B4-BE49-F238E27FC236}">
                <a16:creationId xmlns:a16="http://schemas.microsoft.com/office/drawing/2014/main" id="{528687AF-E00B-4741-956A-B14BEB60A1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1"/>
                </a:solidFill>
              </a:rPr>
              <a:t>Lorem Ipsum Dolor Sit Amet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51D9FD1-2F7B-462D-80D1-2B7C7E4AA6CC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DBEA08-C873-4CF1-82D4-93BE07895738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677D56-4CB0-49A3-8F32-1666A25B9EE2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6D3484-8CC4-4770-AFDB-3EA204AACAFC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A36E7F-8047-4DB7-8E1A-D055C7034B68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5666D-6209-486B-A510-48A8051BB461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6DBF4-ED22-4325-B3FB-D633CE59A03F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5101C-940E-4468-AD58-5A4D2348C487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84578-279F-43E5-910D-68585C7E942E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B5F94-BD0A-4B82-95BE-32A7AAE4F7FB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2005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F4E2175-9379-4D1C-9CDE-84786ABD43E5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56DBC1E-2DED-4D23-9B14-3C5EBE4AB517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59FEBD2-3D71-4EA9-A062-9222D3595F10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94A5D8E-718C-42AC-B4EF-6E0D44A74220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F6259D4-C2D7-4C8A-8339-9FD9ED5C8C7F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7EDD64-D9B1-48A4-A8A8-A19C89F145AF}"/>
              </a:ext>
            </a:extLst>
          </p:cNvPr>
          <p:cNvSpPr/>
          <p:nvPr/>
        </p:nvSpPr>
        <p:spPr>
          <a:xfrm>
            <a:off x="158580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2EDC5C-1350-4F59-B1D9-10DDA8FE4D70}"/>
              </a:ext>
            </a:extLst>
          </p:cNvPr>
          <p:cNvSpPr/>
          <p:nvPr/>
        </p:nvSpPr>
        <p:spPr>
          <a:xfrm>
            <a:off x="3280798" y="4778909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26F3BB0-870F-4AA3-90FB-FFA718C6DAF4}"/>
              </a:ext>
            </a:extLst>
          </p:cNvPr>
          <p:cNvSpPr/>
          <p:nvPr/>
        </p:nvSpPr>
        <p:spPr>
          <a:xfrm>
            <a:off x="495927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72E475-8735-4E29-96CF-B620C8486783}"/>
              </a:ext>
            </a:extLst>
          </p:cNvPr>
          <p:cNvSpPr/>
          <p:nvPr/>
        </p:nvSpPr>
        <p:spPr>
          <a:xfrm>
            <a:off x="665426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CAFCA8-656F-4989-8456-BF03117DD67C}"/>
              </a:ext>
            </a:extLst>
          </p:cNvPr>
          <p:cNvSpPr/>
          <p:nvPr/>
        </p:nvSpPr>
        <p:spPr>
          <a:xfrm>
            <a:off x="833073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E3EFCB-66C6-40D2-8906-F5939182E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C1C69D-BF2F-41BA-99F6-72E9D915FA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9192E9-7820-4942-97DA-7A77D028CE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9589CC-4555-447E-A843-34A18C75A6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4A7681-FCDC-4BA9-B49C-AE57F7BAA2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  <p:sp>
        <p:nvSpPr>
          <p:cNvPr id="27" name="Текст 11">
            <a:extLst>
              <a:ext uri="{FF2B5EF4-FFF2-40B4-BE49-F238E27FC236}">
                <a16:creationId xmlns:a16="http://schemas.microsoft.com/office/drawing/2014/main" id="{70AC9A31-448C-4D8A-B868-58F915CD32E9}"/>
              </a:ext>
            </a:extLst>
          </p:cNvPr>
          <p:cNvSpPr txBox="1">
            <a:spLocks/>
          </p:cNvSpPr>
          <p:nvPr/>
        </p:nvSpPr>
        <p:spPr>
          <a:xfrm>
            <a:off x="763586" y="1592195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Lorem ipsum dolor sit </a:t>
            </a:r>
            <a:r>
              <a:rPr lang="en-US" sz="1800" dirty="0" err="1">
                <a:solidFill>
                  <a:schemeClr val="accent1"/>
                </a:solidFill>
              </a:rPr>
              <a:t>amet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consectetur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adipiscing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elit</a:t>
            </a:r>
            <a:r>
              <a:rPr lang="en-US" sz="1800" dirty="0">
                <a:solidFill>
                  <a:schemeClr val="accent1"/>
                </a:solidFill>
              </a:rPr>
              <a:t>, sed do </a:t>
            </a:r>
            <a:r>
              <a:rPr lang="en-US" sz="1800" dirty="0" err="1">
                <a:solidFill>
                  <a:schemeClr val="accent1"/>
                </a:solidFill>
              </a:rPr>
              <a:t>eiusmod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tempor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incididunt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labore</a:t>
            </a:r>
            <a:r>
              <a:rPr lang="en-US" sz="1800" dirty="0">
                <a:solidFill>
                  <a:schemeClr val="accent1"/>
                </a:solidFill>
              </a:rPr>
              <a:t> et dolore magna </a:t>
            </a:r>
            <a:r>
              <a:rPr lang="en-US" sz="1800" dirty="0" err="1">
                <a:solidFill>
                  <a:schemeClr val="accent1"/>
                </a:solidFill>
              </a:rPr>
              <a:t>aliqua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Ut </a:t>
            </a:r>
            <a:r>
              <a:rPr lang="en-US" sz="1800" dirty="0" err="1">
                <a:solidFill>
                  <a:schemeClr val="accent1"/>
                </a:solidFill>
              </a:rPr>
              <a:t>enim</a:t>
            </a:r>
            <a:r>
              <a:rPr lang="en-US" sz="1800" dirty="0">
                <a:solidFill>
                  <a:schemeClr val="accent1"/>
                </a:solidFill>
              </a:rPr>
              <a:t> ad minim </a:t>
            </a:r>
            <a:r>
              <a:rPr lang="en-US" sz="1800" dirty="0" err="1">
                <a:solidFill>
                  <a:schemeClr val="accent1"/>
                </a:solidFill>
              </a:rPr>
              <a:t>veniam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quis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nostrud</a:t>
            </a:r>
            <a:r>
              <a:rPr lang="en-US" sz="1800" dirty="0">
                <a:solidFill>
                  <a:schemeClr val="accent1"/>
                </a:solidFill>
              </a:rPr>
              <a:t> exercitation </a:t>
            </a:r>
            <a:r>
              <a:rPr lang="en-US" sz="1800" dirty="0" err="1">
                <a:solidFill>
                  <a:schemeClr val="accent1"/>
                </a:solidFill>
              </a:rPr>
              <a:t>ullamco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laboris</a:t>
            </a:r>
            <a:r>
              <a:rPr lang="en-US" sz="1800" dirty="0">
                <a:solidFill>
                  <a:schemeClr val="accent1"/>
                </a:solidFill>
              </a:rPr>
              <a:t> nisi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aliquip</a:t>
            </a:r>
            <a:r>
              <a:rPr lang="en-US" sz="1800" dirty="0">
                <a:solidFill>
                  <a:schemeClr val="accent1"/>
                </a:solidFill>
              </a:rPr>
              <a:t> ex </a:t>
            </a:r>
            <a:r>
              <a:rPr lang="en-US" sz="1800" dirty="0" err="1">
                <a:solidFill>
                  <a:schemeClr val="accent1"/>
                </a:solidFill>
              </a:rPr>
              <a:t>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commodo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consequat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8" name="Заголовок 3">
            <a:extLst>
              <a:ext uri="{FF2B5EF4-FFF2-40B4-BE49-F238E27FC236}">
                <a16:creationId xmlns:a16="http://schemas.microsoft.com/office/drawing/2014/main" id="{F7068C42-8135-4B48-812A-CAE7A0B104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1"/>
                </a:solidFill>
              </a:rPr>
              <a:t>Lorem Ipsum Dolor Sit Amet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8881A-B908-4E90-BCD0-D01281FD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9F88CE-CE65-42CD-A356-CFE5586793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BEBA8-8118-45C9-8904-D42BB4D557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365859-760E-48C6-B79C-96795C5833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6724B1-2E6B-4A8B-9FFE-522B07AC86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FF30CF-0AB2-4922-9F66-EEAE2CED79D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425C39D-7DEB-4C20-9220-A8EB7837E0E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E656A6DB-461D-41D7-B5DD-2EC4CCB407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38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7B9C265-234D-4DFB-A757-391A1685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6E8216BA-017D-4DCA-A502-3693C76A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5390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8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E5BFE-FDF1-4416-B019-6CAB9E96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C2ADB-A9CE-4C46-9509-9BEBF54F4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5BEC6-2BF8-4938-9382-635A4C548C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DC073-49C3-4692-8B92-70EF13E3C8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0ABDC-1B6B-4366-9EA7-9F3FC6F608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D4D1BDB2-E38C-4582-8EED-DFA9FDCF23E4}"/>
              </a:ext>
            </a:extLst>
          </p:cNvPr>
          <p:cNvSpPr txBox="1">
            <a:spLocks/>
          </p:cNvSpPr>
          <p:nvPr/>
        </p:nvSpPr>
        <p:spPr>
          <a:xfrm>
            <a:off x="1097456" y="2844000"/>
            <a:ext cx="4597087" cy="1497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681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Resume</vt:lpstr>
      <vt:lpstr>Lorem Ipsum Dolor Sit Amet</vt:lpstr>
      <vt:lpstr>Lorem Ipsum Dolor Sit Amet</vt:lpstr>
      <vt:lpstr>Презентация PowerPoint</vt:lpstr>
      <vt:lpstr>Презентация PowerPoint</vt:lpstr>
      <vt:lpstr>Презентация PowerPoint</vt:lpstr>
      <vt:lpstr>Lorem Ipsum Dolor Sit Amet</vt:lpstr>
      <vt:lpstr>Lorem Ipsum Dolor Sit Amet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13</cp:revision>
  <dcterms:created xsi:type="dcterms:W3CDTF">2020-07-28T16:28:32Z</dcterms:created>
  <dcterms:modified xsi:type="dcterms:W3CDTF">2020-08-16T13:57:27Z</dcterms:modified>
</cp:coreProperties>
</file>